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10285" y="3751059"/>
            <a:ext cx="4371429" cy="6571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524" y="2523079"/>
            <a:ext cx="3580952" cy="7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42836"/>
            <a:ext cx="11520000" cy="51784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230847" y="1825120"/>
            <a:ext cx="161851" cy="25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857888" y="1825120"/>
            <a:ext cx="161851" cy="25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19342" y="1825120"/>
            <a:ext cx="399867" cy="267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35706" y="2445008"/>
            <a:ext cx="418909" cy="267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48103" y="2445008"/>
            <a:ext cx="428429" cy="267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29855" y="3064897"/>
            <a:ext cx="390347" cy="267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162880" y="3656175"/>
            <a:ext cx="399867" cy="3337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924202" y="4304673"/>
            <a:ext cx="780694" cy="2956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667805" y="4924562"/>
            <a:ext cx="418909" cy="267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983640" y="5544450"/>
            <a:ext cx="409388" cy="2670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448830" y="5544450"/>
            <a:ext cx="161851" cy="25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533524" y="5544450"/>
            <a:ext cx="161851" cy="2574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1080000"/>
            <a:ext cx="11520000" cy="3111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233565" y="2559242"/>
            <a:ext cx="247537" cy="200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233565" y="3179569"/>
            <a:ext cx="247537" cy="200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33565" y="3799897"/>
            <a:ext cx="247537" cy="2004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70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66876" y="2664807"/>
            <a:ext cx="409388" cy="26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03966" y="2674354"/>
            <a:ext cx="418909" cy="257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64892" y="2664807"/>
            <a:ext cx="409388" cy="26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19735" y="4001392"/>
            <a:ext cx="255785" cy="26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66347" y="4001392"/>
            <a:ext cx="238016" cy="26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994776" y="4001392"/>
            <a:ext cx="409388" cy="26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565355" y="4001392"/>
            <a:ext cx="258837" cy="26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526280" y="4001392"/>
            <a:ext cx="257057" cy="26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926148" y="4001392"/>
            <a:ext cx="437950" cy="26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6"/>
          <p:cNvSpPr/>
          <p:nvPr/>
        </p:nvSpPr>
        <p:spPr bwMode="white">
          <a:xfrm>
            <a:off x="1918331" y="4001392"/>
            <a:ext cx="486825" cy="26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9"/>
          <p:cNvSpPr/>
          <p:nvPr/>
        </p:nvSpPr>
        <p:spPr bwMode="white">
          <a:xfrm>
            <a:off x="7967003" y="4001392"/>
            <a:ext cx="433253" cy="26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908720"/>
            <a:ext cx="11520000" cy="43153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32685" y="2102251"/>
            <a:ext cx="342743" cy="59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93359" y="2394809"/>
            <a:ext cx="3303669" cy="352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3359" y="3023540"/>
            <a:ext cx="4217652" cy="333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1068776" y="2029579"/>
            <a:ext cx="228488" cy="590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杜～杜</cp:lastModifiedBy>
  <cp:revision>16</cp:revision>
  <dcterms:created xsi:type="dcterms:W3CDTF">2022-11-08T02:00:00Z</dcterms:created>
  <dcterms:modified xsi:type="dcterms:W3CDTF">2022-11-27T15:29:36Z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