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4" r:id="rId6"/>
    <p:sldId id="265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63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765" y="0"/>
            <a:ext cx="1224724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9809" y="3827588"/>
            <a:ext cx="5552381" cy="60952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9333" y="2420888"/>
            <a:ext cx="5933333" cy="714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263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253157" y="3284178"/>
            <a:ext cx="1789884" cy="11529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99636" y="3284178"/>
            <a:ext cx="2703867" cy="15849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517421" y="3284178"/>
            <a:ext cx="1789884" cy="11529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0600" y="440373"/>
            <a:ext cx="11520000" cy="29262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04732" y="1774812"/>
            <a:ext cx="3855867" cy="3431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14252" y="2356247"/>
            <a:ext cx="4750809" cy="3526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0600" y="2708920"/>
            <a:ext cx="11520000" cy="40153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3"/>
          <p:cNvSpPr/>
          <p:nvPr/>
        </p:nvSpPr>
        <p:spPr bwMode="white">
          <a:xfrm>
            <a:off x="5603740" y="4101418"/>
            <a:ext cx="761652" cy="352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4"/>
          <p:cNvSpPr/>
          <p:nvPr/>
        </p:nvSpPr>
        <p:spPr bwMode="white">
          <a:xfrm>
            <a:off x="10497360" y="4139569"/>
            <a:ext cx="418909" cy="2670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5"/>
          <p:cNvSpPr/>
          <p:nvPr/>
        </p:nvSpPr>
        <p:spPr bwMode="white">
          <a:xfrm>
            <a:off x="2328633" y="5274550"/>
            <a:ext cx="4027239" cy="352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6"/>
          <p:cNvSpPr/>
          <p:nvPr/>
        </p:nvSpPr>
        <p:spPr bwMode="white">
          <a:xfrm>
            <a:off x="2338153" y="5856347"/>
            <a:ext cx="5112595" cy="352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836712"/>
            <a:ext cx="11520000" cy="51784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2624132" y="5032879"/>
            <a:ext cx="4760330" cy="3528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633652" y="5624157"/>
            <a:ext cx="5122115" cy="3528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6985" y="0"/>
            <a:ext cx="12198985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6073818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9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User</cp:lastModifiedBy>
  <cp:revision>12</cp:revision>
  <dcterms:created xsi:type="dcterms:W3CDTF">2022-11-08T02:00:00Z</dcterms:created>
  <dcterms:modified xsi:type="dcterms:W3CDTF">2022-11-27T15:03:36Z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25AABBE1E74F464C9B2BDDB41B9BCC6C</vt:lpwstr>
  </property>
</Properties>
</file>