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47" y="3827588"/>
            <a:ext cx="3961905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3341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3157" y="3122730"/>
            <a:ext cx="1799404" cy="114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6" y="3122730"/>
            <a:ext cx="1437619" cy="107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5223" y="3122730"/>
            <a:ext cx="1751801" cy="98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157" y="4193824"/>
            <a:ext cx="11520000" cy="1742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215074" y="4955612"/>
            <a:ext cx="1818446" cy="98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680595" y="4955612"/>
            <a:ext cx="1799404" cy="98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955702" y="4955612"/>
            <a:ext cx="1799404" cy="98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34939"/>
            <a:ext cx="11520000" cy="3670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5888" y="1764857"/>
            <a:ext cx="1266247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3921" y="1812521"/>
            <a:ext cx="2408727" cy="25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6351" y="1764857"/>
            <a:ext cx="1266247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4384" y="1774390"/>
            <a:ext cx="2760991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78780" y="2413087"/>
            <a:ext cx="1799404" cy="26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9243" y="2413087"/>
            <a:ext cx="1799404" cy="26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8780" y="2994587"/>
            <a:ext cx="1418578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39243" y="2994587"/>
            <a:ext cx="1418578" cy="352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5888" y="3604686"/>
            <a:ext cx="2751471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05064"/>
            <a:ext cx="11520000" cy="256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2412070" y="4893580"/>
            <a:ext cx="4008198" cy="34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393028" y="5495479"/>
            <a:ext cx="2399206" cy="34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14611" y="3374948"/>
            <a:ext cx="3855867" cy="34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4132" y="3974873"/>
            <a:ext cx="4027239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36032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14</cp:revision>
  <dcterms:created xsi:type="dcterms:W3CDTF">2022-11-08T02:00:00Z</dcterms:created>
  <dcterms:modified xsi:type="dcterms:W3CDTF">2022-11-27T15:03:30Z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