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476" y="3801975"/>
            <a:ext cx="6019048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-1546"/>
            <a:ext cx="11520000" cy="3735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50839" y="2114183"/>
            <a:ext cx="1209367" cy="116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2056" y="2123712"/>
            <a:ext cx="1224135" cy="1159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12785" y="2114183"/>
            <a:ext cx="1191799" cy="1169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734337"/>
            <a:ext cx="11520000" cy="3324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3"/>
          <p:cNvSpPr/>
          <p:nvPr/>
        </p:nvSpPr>
        <p:spPr bwMode="white">
          <a:xfrm>
            <a:off x="2652296" y="4544125"/>
            <a:ext cx="1035961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1072877" y="5142183"/>
            <a:ext cx="1579420" cy="13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5392806" y="4544125"/>
            <a:ext cx="1035961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3842883" y="5142183"/>
            <a:ext cx="1579420" cy="13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8037682" y="4544125"/>
            <a:ext cx="1035961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7"/>
          <p:cNvSpPr/>
          <p:nvPr/>
        </p:nvSpPr>
        <p:spPr bwMode="white">
          <a:xfrm>
            <a:off x="6458263" y="5142183"/>
            <a:ext cx="1579420" cy="13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10805463" y="4544125"/>
            <a:ext cx="1035961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7"/>
          <p:cNvSpPr/>
          <p:nvPr/>
        </p:nvSpPr>
        <p:spPr bwMode="white">
          <a:xfrm>
            <a:off x="9226044" y="5142183"/>
            <a:ext cx="1579420" cy="13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52180"/>
            <a:ext cx="11520000" cy="260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0561" y="2228493"/>
            <a:ext cx="3484561" cy="352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0082" y="2847600"/>
            <a:ext cx="3665454" cy="352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61955"/>
            <a:ext cx="11520000" cy="2494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929123" y="4695043"/>
            <a:ext cx="4360462" cy="34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910082" y="5313957"/>
            <a:ext cx="2389685" cy="34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7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908255" y="3545681"/>
            <a:ext cx="130969" cy="252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9008" y="3570555"/>
            <a:ext cx="238016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78809" y="3570555"/>
            <a:ext cx="257057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8929689" y="3491888"/>
            <a:ext cx="152397" cy="23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9007795" y="3698081"/>
            <a:ext cx="45719" cy="72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9024462" y="3682384"/>
            <a:ext cx="45719" cy="72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99176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15</cp:revision>
  <dcterms:created xsi:type="dcterms:W3CDTF">2022-11-08T02:00:00Z</dcterms:created>
  <dcterms:modified xsi:type="dcterms:W3CDTF">2022-11-27T15:03:02Z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