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190" y="3837112"/>
            <a:ext cx="6447619" cy="60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333" y="2420888"/>
            <a:ext cx="5933333" cy="7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672" y="257888"/>
            <a:ext cx="11520000" cy="3398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67217" y="3198485"/>
            <a:ext cx="1018710" cy="257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94853" y="3198485"/>
            <a:ext cx="238016" cy="257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75680" y="3198485"/>
            <a:ext cx="628363" cy="257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22490" y="3198485"/>
            <a:ext cx="228495" cy="257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12837" y="3198485"/>
            <a:ext cx="618842" cy="257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50126" y="3198485"/>
            <a:ext cx="1009190" cy="257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672" y="3456264"/>
            <a:ext cx="11520000" cy="2950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2604969" y="4382596"/>
            <a:ext cx="885421" cy="26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1032120" y="5051084"/>
            <a:ext cx="1800200" cy="1402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5280592" y="4382596"/>
            <a:ext cx="1008112" cy="26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3707743" y="5051084"/>
            <a:ext cx="1800200" cy="1402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8078906" y="4382596"/>
            <a:ext cx="1008112" cy="26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7"/>
          <p:cNvSpPr/>
          <p:nvPr/>
        </p:nvSpPr>
        <p:spPr bwMode="white">
          <a:xfrm>
            <a:off x="6506057" y="5051084"/>
            <a:ext cx="1800200" cy="1402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3"/>
          <p:cNvSpPr/>
          <p:nvPr/>
        </p:nvSpPr>
        <p:spPr bwMode="white">
          <a:xfrm>
            <a:off x="10741181" y="4382596"/>
            <a:ext cx="1008112" cy="26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7"/>
          <p:cNvSpPr/>
          <p:nvPr/>
        </p:nvSpPr>
        <p:spPr bwMode="white">
          <a:xfrm>
            <a:off x="9168332" y="5051084"/>
            <a:ext cx="1800200" cy="1402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8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3917" y="3204915"/>
            <a:ext cx="8835173" cy="1029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3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00561" y="2489388"/>
            <a:ext cx="2941884" cy="342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00561" y="3136945"/>
            <a:ext cx="1513785" cy="266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10082" y="3717842"/>
            <a:ext cx="3303669" cy="361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90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375603" y="2803881"/>
            <a:ext cx="580760" cy="266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71732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15</cp:revision>
  <dcterms:created xsi:type="dcterms:W3CDTF">2022-11-08T02:00:00Z</dcterms:created>
  <dcterms:modified xsi:type="dcterms:W3CDTF">2022-11-27T15:02:53Z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