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28" y="3808541"/>
            <a:ext cx="9457143" cy="6285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3" y="2420888"/>
            <a:ext cx="5933333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404664"/>
            <a:ext cx="11520000" cy="2770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64970" y="2152667"/>
            <a:ext cx="580760" cy="257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7879" y="2152667"/>
            <a:ext cx="580760" cy="257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29962" y="2152667"/>
            <a:ext cx="418909" cy="257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14656" y="2152667"/>
            <a:ext cx="599801" cy="257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45929" y="2773543"/>
            <a:ext cx="599801" cy="257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68838" y="2773543"/>
            <a:ext cx="599801" cy="257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91747" y="2773543"/>
            <a:ext cx="599801" cy="257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14656" y="2773543"/>
            <a:ext cx="599801" cy="257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174725"/>
            <a:ext cx="11520000" cy="3559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3"/>
          <p:cNvSpPr/>
          <p:nvPr/>
        </p:nvSpPr>
        <p:spPr bwMode="white">
          <a:xfrm>
            <a:off x="2598326" y="4081212"/>
            <a:ext cx="933024" cy="25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958832" y="4739609"/>
            <a:ext cx="1639494" cy="1432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5197404" y="4081212"/>
            <a:ext cx="1018011" cy="25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3557911" y="4739609"/>
            <a:ext cx="1788832" cy="1432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8087624" y="4081212"/>
            <a:ext cx="1018011" cy="25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6215415" y="4739609"/>
            <a:ext cx="2021548" cy="1432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3"/>
          <p:cNvSpPr/>
          <p:nvPr/>
        </p:nvSpPr>
        <p:spPr bwMode="white">
          <a:xfrm>
            <a:off x="10982397" y="4081212"/>
            <a:ext cx="1018011" cy="25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9"/>
          <p:cNvSpPr/>
          <p:nvPr/>
        </p:nvSpPr>
        <p:spPr bwMode="white">
          <a:xfrm>
            <a:off x="8735696" y="4739609"/>
            <a:ext cx="2396040" cy="1432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261" y="414657"/>
            <a:ext cx="11520000" cy="3230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7773" y="1272276"/>
            <a:ext cx="3836826" cy="352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7773" y="1891668"/>
            <a:ext cx="3836826" cy="352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7773" y="2511060"/>
            <a:ext cx="4141487" cy="352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76335" y="3149510"/>
            <a:ext cx="342743" cy="5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57294" y="3130452"/>
            <a:ext cx="4560396" cy="352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261" y="3645024"/>
            <a:ext cx="11520000" cy="2507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1128732" y="4445747"/>
            <a:ext cx="3132297" cy="35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147773" y="5065355"/>
            <a:ext cx="3256066" cy="35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1138252" y="5684963"/>
            <a:ext cx="1942214" cy="34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1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633652" y="3404953"/>
            <a:ext cx="3465520" cy="352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32396" y="3404953"/>
            <a:ext cx="3475041" cy="352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24132" y="4024305"/>
            <a:ext cx="4750809" cy="343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11022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11</cp:revision>
  <dcterms:created xsi:type="dcterms:W3CDTF">2022-11-08T02:00:00Z</dcterms:created>
  <dcterms:modified xsi:type="dcterms:W3CDTF">2022-11-27T15:02:37Z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