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952" y="3466842"/>
            <a:ext cx="8638095" cy="1114286"/>
          </a:xfrm>
          <a:prstGeom prst="rect">
            <a:avLst/>
          </a:prstGeom>
        </p:spPr>
      </p:pic>
      <p:sp useBgFill="1">
        <p:nvSpPr>
          <p:cNvPr id="5" name="Rectangle 2"/>
          <p:cNvSpPr/>
          <p:nvPr/>
        </p:nvSpPr>
        <p:spPr bwMode="white">
          <a:xfrm>
            <a:off x="6888088" y="4049080"/>
            <a:ext cx="2376264" cy="5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333" y="2420888"/>
            <a:ext cx="5933333" cy="7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85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041719" y="2671860"/>
            <a:ext cx="399867" cy="26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36000" y="2671860"/>
            <a:ext cx="238016" cy="26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76661" y="3253318"/>
            <a:ext cx="418909" cy="26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56694" y="3253318"/>
            <a:ext cx="599801" cy="26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26545" y="3253318"/>
            <a:ext cx="418909" cy="26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110016" y="3834776"/>
            <a:ext cx="571239" cy="26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080793" y="3834776"/>
            <a:ext cx="599801" cy="26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184859" y="4416234"/>
            <a:ext cx="580760" cy="26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184198" y="4416234"/>
            <a:ext cx="418909" cy="26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145454" y="4416234"/>
            <a:ext cx="399867" cy="26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205223" y="4997692"/>
            <a:ext cx="399867" cy="26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499371" y="4997692"/>
            <a:ext cx="418909" cy="26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897917" y="4997692"/>
            <a:ext cx="399867" cy="26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271867" y="5579150"/>
            <a:ext cx="238016" cy="26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175669" y="5588682"/>
            <a:ext cx="238016" cy="257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7803371" y="5579150"/>
            <a:ext cx="428429" cy="26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989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05024" y="1813167"/>
            <a:ext cx="609322" cy="266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56495" y="1813167"/>
            <a:ext cx="580760" cy="266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50842" y="1813167"/>
            <a:ext cx="609322" cy="266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11834" y="1813167"/>
            <a:ext cx="571239" cy="266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05024" y="2393988"/>
            <a:ext cx="609322" cy="266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37454" y="2393988"/>
            <a:ext cx="599801" cy="266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60363" y="2393988"/>
            <a:ext cx="599801" cy="266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983272" y="2393988"/>
            <a:ext cx="599801" cy="266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176661" y="4622054"/>
            <a:ext cx="599801" cy="266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766280" y="4622054"/>
            <a:ext cx="590280" cy="266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346380" y="4622054"/>
            <a:ext cx="599801" cy="266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936000" y="4622054"/>
            <a:ext cx="590280" cy="266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176661" y="5202875"/>
            <a:ext cx="599801" cy="266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785322" y="5202875"/>
            <a:ext cx="571239" cy="266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346380" y="5202875"/>
            <a:ext cx="599801" cy="266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9926479" y="5202875"/>
            <a:ext cx="599801" cy="266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76672"/>
            <a:ext cx="112825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33790" y="4705650"/>
            <a:ext cx="2862588" cy="336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06260" y="4705650"/>
            <a:ext cx="2676100" cy="336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15141" y="5275116"/>
            <a:ext cx="2526910" cy="336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87611" y="5275116"/>
            <a:ext cx="5025847" cy="345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96936" y="5853916"/>
            <a:ext cx="4466384" cy="345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941945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13</cp:revision>
  <dcterms:created xsi:type="dcterms:W3CDTF">2022-11-08T02:00:00Z</dcterms:created>
  <dcterms:modified xsi:type="dcterms:W3CDTF">2022-11-27T15:02:27Z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