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62" r:id="rId4"/>
    <p:sldId id="263" r:id="rId5"/>
    <p:sldId id="265" r:id="rId6"/>
    <p:sldId id="266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7" d="100"/>
          <a:sy n="97" d="100"/>
        </p:scale>
        <p:origin x="72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9CA3D-89E1-4F27-8839-3A8C213638D5}" type="datetimeFigureOut">
              <a:rPr lang="zh-CN" altLang="en-US" smtClean="0"/>
              <a:t>2022/11/26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F2820-7ED0-4BF1-B8BB-E9EF61F6C1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913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2820-7ED0-4BF1-B8BB-E9EF61F6C18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645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333" y="2420888"/>
            <a:ext cx="5933333" cy="71428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476" y="3693096"/>
            <a:ext cx="6019048" cy="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633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76462" y="2280405"/>
            <a:ext cx="390347" cy="285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90710" y="3833310"/>
            <a:ext cx="390347" cy="238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13355" y="3823783"/>
            <a:ext cx="390347" cy="247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31404" y="3823783"/>
            <a:ext cx="390347" cy="247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469157" y="3823783"/>
            <a:ext cx="390347" cy="247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00628" y="4242972"/>
            <a:ext cx="390347" cy="238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43107" y="4242972"/>
            <a:ext cx="228495" cy="238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795173" y="4242972"/>
            <a:ext cx="352264" cy="238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308958" y="4242972"/>
            <a:ext cx="218975" cy="238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365752" y="4242972"/>
            <a:ext cx="218975" cy="238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336859" y="4242972"/>
            <a:ext cx="333223" cy="238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812561" y="4242972"/>
            <a:ext cx="399867" cy="247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307305" y="4242972"/>
            <a:ext cx="361785" cy="247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223272" y="4652635"/>
            <a:ext cx="390347" cy="247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299107" y="4662162"/>
            <a:ext cx="333223" cy="228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7317818" y="4652635"/>
            <a:ext cx="352264" cy="247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742767"/>
            <a:ext cx="11520000" cy="2326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42912" y="1057375"/>
            <a:ext cx="418909" cy="276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37722" y="2239538"/>
            <a:ext cx="399867" cy="247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83870" y="2239538"/>
            <a:ext cx="380826" cy="247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38118" y="2611348"/>
            <a:ext cx="399867" cy="247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94713" y="2611348"/>
            <a:ext cx="371305" cy="247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84267" y="2611348"/>
            <a:ext cx="371305" cy="247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021821" y="2611348"/>
            <a:ext cx="371305" cy="247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3068960"/>
            <a:ext cx="11520000" cy="2453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3"/>
          <p:cNvSpPr/>
          <p:nvPr/>
        </p:nvSpPr>
        <p:spPr bwMode="white">
          <a:xfrm>
            <a:off x="2700102" y="3899556"/>
            <a:ext cx="390347" cy="267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5403969" y="3899556"/>
            <a:ext cx="361785" cy="267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8126879" y="3899556"/>
            <a:ext cx="418909" cy="267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10849788" y="3899556"/>
            <a:ext cx="418909" cy="267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7"/>
          <p:cNvSpPr/>
          <p:nvPr/>
        </p:nvSpPr>
        <p:spPr bwMode="white">
          <a:xfrm>
            <a:off x="2681060" y="4491475"/>
            <a:ext cx="418909" cy="267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8"/>
          <p:cNvSpPr/>
          <p:nvPr/>
        </p:nvSpPr>
        <p:spPr bwMode="white">
          <a:xfrm>
            <a:off x="5403969" y="4491475"/>
            <a:ext cx="409388" cy="267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9"/>
          <p:cNvSpPr/>
          <p:nvPr/>
        </p:nvSpPr>
        <p:spPr bwMode="white">
          <a:xfrm>
            <a:off x="8298250" y="4491475"/>
            <a:ext cx="437950" cy="257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0"/>
          <p:cNvSpPr/>
          <p:nvPr/>
        </p:nvSpPr>
        <p:spPr bwMode="white">
          <a:xfrm>
            <a:off x="10849788" y="4491475"/>
            <a:ext cx="418909" cy="257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1"/>
          <p:cNvSpPr/>
          <p:nvPr/>
        </p:nvSpPr>
        <p:spPr bwMode="white">
          <a:xfrm>
            <a:off x="2671540" y="5073846"/>
            <a:ext cx="418909" cy="267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12"/>
          <p:cNvSpPr/>
          <p:nvPr/>
        </p:nvSpPr>
        <p:spPr bwMode="white">
          <a:xfrm>
            <a:off x="5403969" y="5073846"/>
            <a:ext cx="409388" cy="267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13"/>
          <p:cNvSpPr/>
          <p:nvPr/>
        </p:nvSpPr>
        <p:spPr bwMode="white">
          <a:xfrm>
            <a:off x="8126879" y="5073846"/>
            <a:ext cx="409388" cy="267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14"/>
          <p:cNvSpPr/>
          <p:nvPr/>
        </p:nvSpPr>
        <p:spPr bwMode="white">
          <a:xfrm>
            <a:off x="10849788" y="5073846"/>
            <a:ext cx="371305" cy="267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85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2357553" y="3270266"/>
            <a:ext cx="2580099" cy="342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67074" y="3860686"/>
            <a:ext cx="3113256" cy="333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76595" y="5041525"/>
            <a:ext cx="742611" cy="342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833256" y="5032002"/>
            <a:ext cx="2189752" cy="352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809495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宽屏</PresentationFormat>
  <Paragraphs>1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等线</vt:lpstr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12</cp:revision>
  <dcterms:created xsi:type="dcterms:W3CDTF">2022-11-08T02:00:00Z</dcterms:created>
  <dcterms:modified xsi:type="dcterms:W3CDTF">2022-11-26T02:48:48Z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