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952" y="3675207"/>
            <a:ext cx="4438095" cy="761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2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56561" y="1890121"/>
            <a:ext cx="599801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9801" y="1890121"/>
            <a:ext cx="418909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98181" y="2481032"/>
            <a:ext cx="2437289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61355" y="3071944"/>
            <a:ext cx="2418247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4396" y="3662856"/>
            <a:ext cx="561719" cy="2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45388" y="3662856"/>
            <a:ext cx="552198" cy="2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62214" y="4253768"/>
            <a:ext cx="552198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97785" y="4835149"/>
            <a:ext cx="533157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04664"/>
            <a:ext cx="11520000" cy="2856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2297" y="1204447"/>
            <a:ext cx="894942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7440" y="1832848"/>
            <a:ext cx="1872207" cy="1280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3"/>
          <p:cNvSpPr/>
          <p:nvPr/>
        </p:nvSpPr>
        <p:spPr bwMode="white">
          <a:xfrm>
            <a:off x="6038574" y="1097481"/>
            <a:ext cx="1017538" cy="36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"/>
          <p:cNvSpPr/>
          <p:nvPr/>
        </p:nvSpPr>
        <p:spPr bwMode="white">
          <a:xfrm>
            <a:off x="4393717" y="1832848"/>
            <a:ext cx="1872207" cy="1280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3"/>
          <p:cNvSpPr/>
          <p:nvPr/>
        </p:nvSpPr>
        <p:spPr bwMode="white">
          <a:xfrm>
            <a:off x="9891078" y="1097481"/>
            <a:ext cx="1017538" cy="36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6"/>
          <p:cNvSpPr/>
          <p:nvPr/>
        </p:nvSpPr>
        <p:spPr bwMode="white">
          <a:xfrm>
            <a:off x="7920208" y="1832848"/>
            <a:ext cx="3888431" cy="1280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8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113704"/>
            <a:ext cx="11520000" cy="2987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Rectangle 3"/>
          <p:cNvSpPr/>
          <p:nvPr/>
        </p:nvSpPr>
        <p:spPr bwMode="white">
          <a:xfrm>
            <a:off x="1205157" y="4478774"/>
            <a:ext cx="1789884" cy="112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4"/>
          <p:cNvSpPr/>
          <p:nvPr/>
        </p:nvSpPr>
        <p:spPr bwMode="white">
          <a:xfrm>
            <a:off x="4651636" y="4450136"/>
            <a:ext cx="3046611" cy="1588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5"/>
          <p:cNvSpPr/>
          <p:nvPr/>
        </p:nvSpPr>
        <p:spPr bwMode="white">
          <a:xfrm>
            <a:off x="8098115" y="4450136"/>
            <a:ext cx="3056132" cy="187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53345"/>
            <a:ext cx="11520000" cy="2391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2070" y="1916090"/>
            <a:ext cx="3817785" cy="343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3028" y="2497401"/>
            <a:ext cx="5112595" cy="343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2945296"/>
            <a:ext cx="11520000" cy="3292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2402549" y="4338438"/>
            <a:ext cx="4036760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402549" y="4958673"/>
            <a:ext cx="1694677" cy="27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421590" y="5512114"/>
            <a:ext cx="2751471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130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13</cp:revision>
  <dcterms:created xsi:type="dcterms:W3CDTF">2022-11-08T02:00:00Z</dcterms:created>
  <dcterms:modified xsi:type="dcterms:W3CDTF">2022-11-27T15:02:03Z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