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5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95" y="3684731"/>
            <a:ext cx="4923809" cy="7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3157" y="3319936"/>
            <a:ext cx="1742280" cy="973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0528" y="3319936"/>
            <a:ext cx="1789884" cy="1189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3319936"/>
            <a:ext cx="1789884" cy="111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372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3218" y="3765529"/>
            <a:ext cx="361785" cy="43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1549" y="3898853"/>
            <a:ext cx="361785" cy="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4491" y="4355965"/>
            <a:ext cx="361785" cy="44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5681" y="4346441"/>
            <a:ext cx="390347" cy="31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0909" y="3692806"/>
            <a:ext cx="6721586" cy="3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1867" y="4284025"/>
            <a:ext cx="8749487" cy="3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4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76991" y="4761002"/>
            <a:ext cx="2580099" cy="34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0793" y="4789611"/>
            <a:ext cx="1142479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6512" y="5342715"/>
            <a:ext cx="10196628" cy="35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3887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15</cp:revision>
  <dcterms:created xsi:type="dcterms:W3CDTF">2022-11-08T02:00:00Z</dcterms:created>
  <dcterms:modified xsi:type="dcterms:W3CDTF">2022-11-27T15:01:58Z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