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52" y="3794650"/>
            <a:ext cx="4638095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33" y="2551651"/>
            <a:ext cx="4733333" cy="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6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80793" y="3062038"/>
            <a:ext cx="238016" cy="25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41190" y="3014393"/>
            <a:ext cx="409388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3322" y="3700483"/>
            <a:ext cx="409388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6446" y="3700483"/>
            <a:ext cx="409388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6181" y="4396102"/>
            <a:ext cx="399867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6181" y="5082192"/>
            <a:ext cx="399867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6231" y="5082192"/>
            <a:ext cx="409388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1867" y="3874837"/>
            <a:ext cx="390347" cy="36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5322" y="3884376"/>
            <a:ext cx="409388" cy="34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2545" y="3874837"/>
            <a:ext cx="409388" cy="36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40661" y="3874837"/>
            <a:ext cx="409388" cy="3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9057" y="2899570"/>
            <a:ext cx="218975" cy="2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3280632"/>
            <a:ext cx="228495" cy="2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8446" y="3280632"/>
            <a:ext cx="228495" cy="2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2545" y="3890331"/>
            <a:ext cx="161851" cy="2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7057" y="4157074"/>
            <a:ext cx="218975" cy="2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6247" y="4366658"/>
            <a:ext cx="218975" cy="2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1471" y="4532671"/>
            <a:ext cx="223255" cy="25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425381" y="4458929"/>
            <a:ext cx="142568" cy="20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7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82994" y="3594696"/>
            <a:ext cx="3944939" cy="1911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50578" y="3975710"/>
            <a:ext cx="1294809" cy="30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6396" y="4328149"/>
            <a:ext cx="666446" cy="31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70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2022-11-08T02:00:00Z</dcterms:created>
  <dcterms:modified xsi:type="dcterms:W3CDTF">2022-11-27T15:01:36Z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