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33" y="2551651"/>
            <a:ext cx="4733333" cy="7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2" y="3789040"/>
            <a:ext cx="4638095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927648" y="2780928"/>
            <a:ext cx="1512168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328248" y="2596546"/>
            <a:ext cx="864096" cy="104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632504" y="2600738"/>
            <a:ext cx="864096" cy="104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8644" y="2912245"/>
            <a:ext cx="295140" cy="1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669" y="2912245"/>
            <a:ext cx="266578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0859" y="3188991"/>
            <a:ext cx="161851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347" y="3551623"/>
            <a:ext cx="238016" cy="22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4028770"/>
            <a:ext cx="399867" cy="35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9074" y="4028770"/>
            <a:ext cx="390347" cy="343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2429" y="4553632"/>
            <a:ext cx="771173" cy="343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7206" y="4553632"/>
            <a:ext cx="399867" cy="33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8446" y="3245600"/>
            <a:ext cx="2104066" cy="83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3245600"/>
            <a:ext cx="1713719" cy="124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547305" y="3664962"/>
            <a:ext cx="228495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4677" y="3664962"/>
            <a:ext cx="238016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5272" y="4599746"/>
            <a:ext cx="247537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57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2022-11-26T02:46:46Z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