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952" y="3806007"/>
            <a:ext cx="4638095" cy="6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33" y="2551651"/>
            <a:ext cx="4733333" cy="7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4624"/>
            <a:ext cx="11520000" cy="3645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95239" y="3174761"/>
            <a:ext cx="352264" cy="343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27338" y="3174761"/>
            <a:ext cx="352264" cy="343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50512" y="3174761"/>
            <a:ext cx="352264" cy="334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571" y="3690090"/>
            <a:ext cx="11520000" cy="3139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4930703" y="5417539"/>
            <a:ext cx="228495" cy="276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7529843" y="5417539"/>
            <a:ext cx="238016" cy="276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0490769" y="5417539"/>
            <a:ext cx="228495" cy="276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3150339" y="6391019"/>
            <a:ext cx="247537" cy="286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9053149" y="6391019"/>
            <a:ext cx="228495" cy="276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77312"/>
            <a:ext cx="109608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89567" y="2336839"/>
            <a:ext cx="1621475" cy="156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5012" y="2336839"/>
            <a:ext cx="3134249" cy="1950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61730" y="5221374"/>
            <a:ext cx="217404" cy="253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96641" y="5221374"/>
            <a:ext cx="226463" cy="253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50178" y="5829123"/>
            <a:ext cx="226463" cy="253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1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793851" y="3034448"/>
            <a:ext cx="228495" cy="26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84330" y="3692287"/>
            <a:ext cx="238016" cy="257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44" t="56824" r="55628" b="40808"/>
          <a:stretch/>
        </p:blipFill>
        <p:spPr>
          <a:xfrm flipV="1">
            <a:off x="3163336" y="4096736"/>
            <a:ext cx="2664296" cy="45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569541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12</cp:revision>
  <dcterms:created xsi:type="dcterms:W3CDTF">2022-11-08T02:00:00Z</dcterms:created>
  <dcterms:modified xsi:type="dcterms:W3CDTF">2022-11-27T15:01:11Z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