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3" r:id="rId5"/>
    <p:sldId id="265" r:id="rId6"/>
    <p:sldId id="266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636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" y="0"/>
            <a:ext cx="1224724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905" y="3784152"/>
            <a:ext cx="5076190" cy="58095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0762" y="2420888"/>
            <a:ext cx="3590476" cy="76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136103"/>
            <a:ext cx="11520000" cy="34317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414611" y="2957765"/>
            <a:ext cx="599801" cy="476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61090" y="2957765"/>
            <a:ext cx="923504" cy="476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03239" y="2957765"/>
            <a:ext cx="609322" cy="476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402115" y="2957765"/>
            <a:ext cx="923504" cy="476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3434397"/>
            <a:ext cx="11520000" cy="32344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4"/>
          <p:cNvSpPr/>
          <p:nvPr/>
        </p:nvSpPr>
        <p:spPr bwMode="white">
          <a:xfrm>
            <a:off x="1690710" y="6191812"/>
            <a:ext cx="885421" cy="324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4175603" y="6191812"/>
            <a:ext cx="723570" cy="324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"/>
          <p:cNvSpPr/>
          <p:nvPr/>
        </p:nvSpPr>
        <p:spPr bwMode="white">
          <a:xfrm>
            <a:off x="6565289" y="6191812"/>
            <a:ext cx="913983" cy="324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7"/>
          <p:cNvSpPr/>
          <p:nvPr/>
        </p:nvSpPr>
        <p:spPr bwMode="white">
          <a:xfrm>
            <a:off x="9611900" y="6191812"/>
            <a:ext cx="904462" cy="324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19555"/>
            <a:ext cx="11520000" cy="34317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86247" y="2364499"/>
            <a:ext cx="8892297" cy="852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2927649" y="2242145"/>
            <a:ext cx="8352928" cy="875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3446337" y="2161777"/>
            <a:ext cx="5776321" cy="744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951307"/>
            <a:ext cx="11520000" cy="2428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3"/>
          <p:cNvSpPr/>
          <p:nvPr/>
        </p:nvSpPr>
        <p:spPr bwMode="white">
          <a:xfrm>
            <a:off x="2386115" y="4960984"/>
            <a:ext cx="342743" cy="190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6175338" y="4960984"/>
            <a:ext cx="409388" cy="285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9726545" y="4941933"/>
            <a:ext cx="399867" cy="285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"/>
          <p:cNvSpPr/>
          <p:nvPr/>
        </p:nvSpPr>
        <p:spPr bwMode="white">
          <a:xfrm>
            <a:off x="2376595" y="5818257"/>
            <a:ext cx="399867" cy="276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7"/>
          <p:cNvSpPr/>
          <p:nvPr/>
        </p:nvSpPr>
        <p:spPr bwMode="white">
          <a:xfrm>
            <a:off x="6051570" y="5923035"/>
            <a:ext cx="352264" cy="171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8"/>
          <p:cNvSpPr/>
          <p:nvPr/>
        </p:nvSpPr>
        <p:spPr bwMode="white">
          <a:xfrm>
            <a:off x="9678942" y="5837307"/>
            <a:ext cx="399867" cy="276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783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929123" y="2919356"/>
            <a:ext cx="4179570" cy="352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10082" y="3510238"/>
            <a:ext cx="3665454" cy="352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985" y="0"/>
            <a:ext cx="12198985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5290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15</cp:revision>
  <dcterms:created xsi:type="dcterms:W3CDTF">2022-11-08T02:00:00Z</dcterms:created>
  <dcterms:modified xsi:type="dcterms:W3CDTF">2022-11-27T15:00:53Z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25AABBE1E74F464C9B2BDDB41B9BCC6C</vt:lpwstr>
  </property>
</Properties>
</file>