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143" y="3722826"/>
            <a:ext cx="2485714" cy="7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762" y="2492896"/>
            <a:ext cx="6190476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5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56231" y="2977368"/>
            <a:ext cx="3160859" cy="38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8991" y="2948764"/>
            <a:ext cx="2837157" cy="155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37190" y="3692456"/>
            <a:ext cx="3179900" cy="791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36712"/>
            <a:ext cx="11520000" cy="5092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43173" y="4374512"/>
            <a:ext cx="1494743" cy="324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1619" y="4364976"/>
            <a:ext cx="1447140" cy="333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70545" y="4374512"/>
            <a:ext cx="1494743" cy="324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79471" y="4393584"/>
            <a:ext cx="2418247" cy="276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33652" y="4918055"/>
            <a:ext cx="9444495" cy="35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43173" y="5471135"/>
            <a:ext cx="1294809" cy="34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6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60694" y="2654027"/>
            <a:ext cx="733090" cy="324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8314" y="2940213"/>
            <a:ext cx="199933" cy="21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98975" y="2940213"/>
            <a:ext cx="199933" cy="21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07504" y="2940213"/>
            <a:ext cx="199933" cy="21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99173" y="3503047"/>
            <a:ext cx="752132" cy="34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55239" y="4094500"/>
            <a:ext cx="552198" cy="305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7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95768" y="3207946"/>
            <a:ext cx="961586" cy="30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38115" y="4314859"/>
            <a:ext cx="599801" cy="2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55900" y="4314859"/>
            <a:ext cx="599801" cy="26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118074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13</cp:revision>
  <dcterms:created xsi:type="dcterms:W3CDTF">2022-11-08T02:00:00Z</dcterms:created>
  <dcterms:modified xsi:type="dcterms:W3CDTF">2022-11-27T15:00:31Z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