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762" y="3727009"/>
            <a:ext cx="4590476" cy="638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762" y="2492896"/>
            <a:ext cx="6190476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92696"/>
            <a:ext cx="11520000" cy="5618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23801" y="2273412"/>
            <a:ext cx="228495" cy="25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4925" y="2273412"/>
            <a:ext cx="238016" cy="25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26942" y="2273412"/>
            <a:ext cx="238016" cy="25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6694" y="2844755"/>
            <a:ext cx="247537" cy="25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37057" y="2825710"/>
            <a:ext cx="390347" cy="3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11768" y="2844755"/>
            <a:ext cx="247537" cy="25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47966" y="3511322"/>
            <a:ext cx="399867" cy="5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99900" y="3987442"/>
            <a:ext cx="418909" cy="26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17685" y="3987442"/>
            <a:ext cx="599801" cy="26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14148" y="5568158"/>
            <a:ext cx="561719" cy="24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13818" y="5568158"/>
            <a:ext cx="571239" cy="24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927140" y="5568158"/>
            <a:ext cx="561719" cy="24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859834" y="5568158"/>
            <a:ext cx="704528" cy="24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04664"/>
            <a:ext cx="109831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22044" y="2403402"/>
            <a:ext cx="617236" cy="26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5771" y="2403402"/>
            <a:ext cx="608159" cy="26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07712" y="5219805"/>
            <a:ext cx="526466" cy="25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2361" y="5219805"/>
            <a:ext cx="562774" cy="25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78857" y="5219805"/>
            <a:ext cx="580928" cy="25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17706" y="5746746"/>
            <a:ext cx="1770017" cy="33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75742" y="5746746"/>
            <a:ext cx="1425090" cy="33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61314" y="5755831"/>
            <a:ext cx="1416013" cy="32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5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975404" y="5102985"/>
            <a:ext cx="342743" cy="2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3322" y="5083918"/>
            <a:ext cx="333223" cy="276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74331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11</cp:revision>
  <dcterms:created xsi:type="dcterms:W3CDTF">2022-11-08T02:00:00Z</dcterms:created>
  <dcterms:modified xsi:type="dcterms:W3CDTF">2022-11-27T15:00:24Z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