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sldIdLst>
    <p:sldId id="256" r:id="rId2"/>
    <p:sldId id="260" r:id="rId3"/>
    <p:sldId id="261" r:id="rId4"/>
    <p:sldId id="262" r:id="rId5"/>
    <p:sldId id="263" r:id="rId6"/>
    <p:sldId id="264" r:id="rId7"/>
    <p:sldId id="265" r:id="rId8"/>
  </p:sldIdLst>
  <p:sldSz cx="12192000" cy="6858000"/>
  <p:notesSz cx="6858000" cy="9144000"/>
  <p:custDataLst>
    <p:tags r:id="rId10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6387" autoAdjust="0"/>
  </p:normalViewPr>
  <p:slideViewPr>
    <p:cSldViewPr showGuides="1">
      <p:cViewPr varScale="1">
        <p:scale>
          <a:sx n="111" d="100"/>
          <a:sy n="111" d="100"/>
        </p:scale>
        <p:origin x="558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A12F05-BC61-499C-A98A-DF05C32A8F2C}" type="datetimeFigureOut">
              <a:rPr lang="zh-CN" altLang="en-US" smtClean="0"/>
              <a:t>2022/11/27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9582A0-8F48-4CCE-8D3C-8C4F2D23BD6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242974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9582A0-8F48-4CCE-8D3C-8C4F2D23BD6E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467237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4765" y="0"/>
            <a:ext cx="12247245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3619" y="3707961"/>
            <a:ext cx="5104762" cy="657143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0762" y="2492896"/>
            <a:ext cx="6190476" cy="7142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40990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5661223" y="3156369"/>
            <a:ext cx="428429" cy="3619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802380" y="3842142"/>
            <a:ext cx="428429" cy="3524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633983" y="4727933"/>
            <a:ext cx="314181" cy="2571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1068958" y="4937475"/>
            <a:ext cx="314181" cy="2571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37010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776462" y="3371288"/>
            <a:ext cx="599801" cy="2577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698975" y="3371288"/>
            <a:ext cx="599801" cy="2577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631008" y="3371288"/>
            <a:ext cx="590280" cy="2577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148099" y="3953657"/>
            <a:ext cx="1856528" cy="3532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261024" y="3953657"/>
            <a:ext cx="1494743" cy="3532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0193057" y="3953657"/>
            <a:ext cx="1485223" cy="3532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43045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919272" y="4395693"/>
            <a:ext cx="228495" cy="1143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164826" y="4395693"/>
            <a:ext cx="418909" cy="1143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519404" y="4567195"/>
            <a:ext cx="628363" cy="1810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842115" y="4567195"/>
            <a:ext cx="238016" cy="2667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241983" y="4567195"/>
            <a:ext cx="218975" cy="3430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9164826" y="4567195"/>
            <a:ext cx="428429" cy="2667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61258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6"/>
          <p:cNvSpPr/>
          <p:nvPr/>
        </p:nvSpPr>
        <p:spPr bwMode="white">
          <a:xfrm>
            <a:off x="2633652" y="3777525"/>
            <a:ext cx="5474380" cy="3526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-6985" y="0"/>
            <a:ext cx="12198985" cy="685800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2760633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b87776f7-315b-4f91-9c0d-abe51bfe101b"/>
  <p:tag name="COMMONDATA" val="eyJoZGlkIjoiMGI4MTk1OTY3ODM4ZTg3ZDU5ZmNiYWExM2RhNTY4NDA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940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1</Words>
  <Application>Microsoft Office PowerPoint</Application>
  <PresentationFormat>宽屏</PresentationFormat>
  <Paragraphs>1</Paragraphs>
  <Slides>7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1" baseType="lpstr">
      <vt:lpstr>等线</vt:lpstr>
      <vt:lpstr>宋体</vt:lpstr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Windows User</cp:lastModifiedBy>
  <cp:revision>14</cp:revision>
  <dcterms:created xsi:type="dcterms:W3CDTF">2022-11-08T02:00:00Z</dcterms:created>
  <dcterms:modified xsi:type="dcterms:W3CDTF">2022-11-27T15:00:12Z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25AABBE1E74F464C9B2BDDB41B9BCC6C</vt:lpwstr>
  </property>
</Properties>
</file>