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0" r:id="rId3"/>
    <p:sldId id="261" r:id="rId4"/>
    <p:sldId id="262" r:id="rId5"/>
    <p:sldId id="264" r:id="rId6"/>
    <p:sldId id="265" r:id="rId7"/>
    <p:sldId id="266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09" d="100"/>
          <a:sy n="109" d="100"/>
        </p:scale>
        <p:origin x="636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4765" y="0"/>
            <a:ext cx="12247245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9809" y="3740715"/>
            <a:ext cx="6352381" cy="552381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0762" y="2492896"/>
            <a:ext cx="6190476" cy="7142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61950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2824066" y="4651784"/>
            <a:ext cx="780694" cy="2666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660892" y="4651784"/>
            <a:ext cx="771173" cy="2666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0516760" y="4651784"/>
            <a:ext cx="761652" cy="2666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290909" y="5204220"/>
            <a:ext cx="1847008" cy="3524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6308628" y="5213745"/>
            <a:ext cx="1485223" cy="3428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0507239" y="5213745"/>
            <a:ext cx="761652" cy="3428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4118" y="678611"/>
            <a:ext cx="11520000" cy="244127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6329870" y="1441507"/>
            <a:ext cx="399867" cy="3433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776349" y="1441507"/>
            <a:ext cx="399867" cy="3433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702167" y="2061361"/>
            <a:ext cx="399867" cy="2574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796382" y="2061361"/>
            <a:ext cx="571239" cy="2574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9138465" y="2042289"/>
            <a:ext cx="761652" cy="3146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3330861" y="2633534"/>
            <a:ext cx="399867" cy="3146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7139126" y="2623998"/>
            <a:ext cx="409388" cy="3337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1" name="img_16777215" descr="3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4118" y="3119881"/>
            <a:ext cx="11520000" cy="304542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2" name="Rectangle 3"/>
          <p:cNvSpPr/>
          <p:nvPr/>
        </p:nvSpPr>
        <p:spPr bwMode="white">
          <a:xfrm>
            <a:off x="9881076" y="3893170"/>
            <a:ext cx="580760" cy="2673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4"/>
          <p:cNvSpPr/>
          <p:nvPr/>
        </p:nvSpPr>
        <p:spPr bwMode="white">
          <a:xfrm>
            <a:off x="9852514" y="4485070"/>
            <a:ext cx="609322" cy="2673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5"/>
          <p:cNvSpPr/>
          <p:nvPr/>
        </p:nvSpPr>
        <p:spPr bwMode="white">
          <a:xfrm>
            <a:off x="9785870" y="5038783"/>
            <a:ext cx="1485223" cy="3532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6"/>
          <p:cNvSpPr/>
          <p:nvPr/>
        </p:nvSpPr>
        <p:spPr bwMode="white">
          <a:xfrm>
            <a:off x="9785870" y="5640230"/>
            <a:ext cx="1485223" cy="3341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64546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643504" y="3608922"/>
            <a:ext cx="599801" cy="2576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547966" y="3608922"/>
            <a:ext cx="599801" cy="2576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452429" y="3608922"/>
            <a:ext cx="599801" cy="2576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289917" y="3608922"/>
            <a:ext cx="618842" cy="2576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232462" y="3608922"/>
            <a:ext cx="571239" cy="2576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7117884" y="3608922"/>
            <a:ext cx="590280" cy="2576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8974413" y="3608922"/>
            <a:ext cx="580760" cy="2576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9888396" y="3608922"/>
            <a:ext cx="561719" cy="2576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10792859" y="3608922"/>
            <a:ext cx="571239" cy="2576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04672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6"/>
          <p:cNvSpPr/>
          <p:nvPr/>
        </p:nvSpPr>
        <p:spPr bwMode="white">
          <a:xfrm>
            <a:off x="8717355" y="2686771"/>
            <a:ext cx="599801" cy="2677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-6985" y="0"/>
            <a:ext cx="12198985" cy="685800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361147340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b87776f7-315b-4f91-9c0d-abe51bfe101b"/>
  <p:tag name="COMMONDATA" val="eyJoZGlkIjoiMGI4MTk1OTY3ODM4ZTg3ZDU5ZmNiYWExM2RhNTY4NDA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940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0" baseType="lpstr">
      <vt:lpstr>宋体</vt:lpstr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Windows User</cp:lastModifiedBy>
  <cp:revision>12</cp:revision>
  <dcterms:created xsi:type="dcterms:W3CDTF">2022-11-08T02:00:00Z</dcterms:created>
  <dcterms:modified xsi:type="dcterms:W3CDTF">2022-11-27T14:59:58Z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25AABBE1E74F464C9B2BDDB41B9BCC6C</vt:lpwstr>
  </property>
</Properties>
</file>