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954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" y="0"/>
            <a:ext cx="122472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857" y="3688914"/>
            <a:ext cx="4314286" cy="6761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762" y="2492896"/>
            <a:ext cx="6190476" cy="71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208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09355" y="1946998"/>
            <a:ext cx="390347" cy="266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98578" y="1946998"/>
            <a:ext cx="599801" cy="266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84528" y="2537700"/>
            <a:ext cx="599801" cy="266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40661" y="2537700"/>
            <a:ext cx="238016" cy="266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71867" y="3128402"/>
            <a:ext cx="238016" cy="257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13884" y="3128402"/>
            <a:ext cx="238016" cy="257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726876" y="3090292"/>
            <a:ext cx="1847008" cy="352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849983" y="3709577"/>
            <a:ext cx="609322" cy="266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176330" y="4300279"/>
            <a:ext cx="599801" cy="266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374942" y="4890981"/>
            <a:ext cx="161851" cy="266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831272" y="5472156"/>
            <a:ext cx="1094876" cy="314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39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316495" y="1881689"/>
            <a:ext cx="361785" cy="334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02181" y="2530676"/>
            <a:ext cx="238016" cy="190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02181" y="3112855"/>
            <a:ext cx="247537" cy="200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02181" y="3733210"/>
            <a:ext cx="247537" cy="200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03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03438" y="3033683"/>
            <a:ext cx="3332231" cy="276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43438" y="5130318"/>
            <a:ext cx="599801" cy="266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14347" y="5130318"/>
            <a:ext cx="599801" cy="266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85256" y="5130318"/>
            <a:ext cx="599801" cy="266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65685" y="5130318"/>
            <a:ext cx="590280" cy="266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36595" y="5130318"/>
            <a:ext cx="599801" cy="266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707504" y="5130318"/>
            <a:ext cx="599801" cy="266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49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33652" y="3043404"/>
            <a:ext cx="5750479" cy="352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985" y="0"/>
            <a:ext cx="12198985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1911610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10</cp:revision>
  <dcterms:created xsi:type="dcterms:W3CDTF">2022-11-08T02:00:00Z</dcterms:created>
  <dcterms:modified xsi:type="dcterms:W3CDTF">2022-11-27T14:59:47Z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25AABBE1E74F464C9B2BDDB41B9BCC6C</vt:lpwstr>
  </property>
</Properties>
</file>