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5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3736533"/>
            <a:ext cx="9809524" cy="628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5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7619" y="2758397"/>
            <a:ext cx="1380495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1445627" y="3280272"/>
            <a:ext cx="1626037" cy="18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4990892" y="2758397"/>
            <a:ext cx="1380495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3935760" y="3280272"/>
            <a:ext cx="1969177" cy="18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7792629" y="2758397"/>
            <a:ext cx="1380495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6737497" y="3280272"/>
            <a:ext cx="1969177" cy="18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10594367" y="2758397"/>
            <a:ext cx="1451038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/>
          <p:cNvSpPr/>
          <p:nvPr/>
        </p:nvSpPr>
        <p:spPr bwMode="white">
          <a:xfrm>
            <a:off x="9609777" y="3280272"/>
            <a:ext cx="1969177" cy="180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936" y="407700"/>
            <a:ext cx="11520000" cy="1869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5597" y="1275912"/>
            <a:ext cx="238016" cy="26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3861" y="1275912"/>
            <a:ext cx="238016" cy="26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5216" y="1275912"/>
            <a:ext cx="238016" cy="26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3398" y="1867442"/>
            <a:ext cx="247537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1183" y="1867442"/>
            <a:ext cx="238016" cy="26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3018" y="1867442"/>
            <a:ext cx="238016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936" y="2277696"/>
            <a:ext cx="11520000" cy="417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2087993" y="5900397"/>
            <a:ext cx="380826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687134" y="5909931"/>
            <a:ext cx="380826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248192" y="5900397"/>
            <a:ext cx="380826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771167" y="5900397"/>
            <a:ext cx="380826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4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95768" y="3255400"/>
            <a:ext cx="3846347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95768" y="3846957"/>
            <a:ext cx="6026578" cy="34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4314477"/>
            <a:ext cx="11520000" cy="1697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999191" y="5039201"/>
            <a:ext cx="3846347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008712" y="5620888"/>
            <a:ext cx="6026578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658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2022-11-27T14:59:25Z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