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000" y="3803199"/>
            <a:ext cx="4200000" cy="561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2564904"/>
            <a:ext cx="4676190" cy="7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2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93322" y="1986303"/>
            <a:ext cx="218975" cy="228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88661" y="2339284"/>
            <a:ext cx="218975" cy="23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93322" y="3073867"/>
            <a:ext cx="228495" cy="23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29322" y="3493629"/>
            <a:ext cx="437950" cy="286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52760" y="3512709"/>
            <a:ext cx="257057" cy="267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90512" y="3503169"/>
            <a:ext cx="247537" cy="267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18809" y="3455469"/>
            <a:ext cx="390347" cy="343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94446" y="3503169"/>
            <a:ext cx="238016" cy="276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813223" y="3455469"/>
            <a:ext cx="390347" cy="343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995107" y="4237752"/>
            <a:ext cx="238016" cy="257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77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90644" y="1747520"/>
            <a:ext cx="3836826" cy="35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90644" y="2300608"/>
            <a:ext cx="4027239" cy="35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90644" y="3969408"/>
            <a:ext cx="3836826" cy="35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60694" y="3969408"/>
            <a:ext cx="2037421" cy="35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90644" y="4532032"/>
            <a:ext cx="3665454" cy="34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5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3983" y="2443115"/>
            <a:ext cx="3846347" cy="1591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6394313" y="2440370"/>
            <a:ext cx="5606343" cy="1780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68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167471" y="4186198"/>
            <a:ext cx="10977201" cy="1691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116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12</cp:revision>
  <dcterms:created xsi:type="dcterms:W3CDTF">2022-11-08T02:00:00Z</dcterms:created>
  <dcterms:modified xsi:type="dcterms:W3CDTF">2022-11-27T14:59:09Z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