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24" y="3746056"/>
            <a:ext cx="5980952" cy="6190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2564904"/>
            <a:ext cx="4676190" cy="7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64704"/>
            <a:ext cx="11520000" cy="5507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098181" y="4271045"/>
            <a:ext cx="418909" cy="276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48099" y="5147630"/>
            <a:ext cx="247537" cy="276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85851" y="5147630"/>
            <a:ext cx="247537" cy="276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18479" y="5147630"/>
            <a:ext cx="238016" cy="26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84264" y="5147630"/>
            <a:ext cx="437950" cy="276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50578" y="5147630"/>
            <a:ext cx="409388" cy="276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164495" y="5147630"/>
            <a:ext cx="228495" cy="26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76000" y="5862237"/>
            <a:ext cx="238016" cy="26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93785" y="5862237"/>
            <a:ext cx="228495" cy="25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64704"/>
            <a:ext cx="11520000" cy="5396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24330" y="2747787"/>
            <a:ext cx="3855867" cy="35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57090" y="3367501"/>
            <a:ext cx="238016" cy="266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41785" y="3367501"/>
            <a:ext cx="238016" cy="266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33851" y="4511587"/>
            <a:ext cx="4503272" cy="34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86115" y="5102699"/>
            <a:ext cx="2218314" cy="35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95636" y="5693810"/>
            <a:ext cx="4484231" cy="34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13024" y="5684276"/>
            <a:ext cx="2189752" cy="362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9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00561" y="1861525"/>
            <a:ext cx="2589619" cy="343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13884" y="1861525"/>
            <a:ext cx="4208132" cy="352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10082" y="2452435"/>
            <a:ext cx="2932363" cy="343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623392" y="2959842"/>
            <a:ext cx="3866788" cy="779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561" y="1951662"/>
            <a:ext cx="11520000" cy="2383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79122" y="3324691"/>
            <a:ext cx="2399206" cy="352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02032" y="3324691"/>
            <a:ext cx="2218314" cy="352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88643" y="3906322"/>
            <a:ext cx="3665454" cy="352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1736" r="67293"/>
          <a:stretch/>
        </p:blipFill>
        <p:spPr>
          <a:xfrm>
            <a:off x="699378" y="1196752"/>
            <a:ext cx="3767816" cy="751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088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16</cp:revision>
  <dcterms:created xsi:type="dcterms:W3CDTF">2022-11-08T02:00:00Z</dcterms:created>
  <dcterms:modified xsi:type="dcterms:W3CDTF">2022-11-27T14:59:03Z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