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78" y="3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2564904"/>
            <a:ext cx="4676190" cy="7714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839" y="3717032"/>
            <a:ext cx="6000000" cy="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5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22876" y="2663717"/>
            <a:ext cx="238016" cy="26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22148" y="2663717"/>
            <a:ext cx="161851" cy="26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45917" y="3274307"/>
            <a:ext cx="228495" cy="257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16694" y="3274307"/>
            <a:ext cx="161851" cy="24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18413" y="4371461"/>
            <a:ext cx="1132958" cy="343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84595" y="4371461"/>
            <a:ext cx="761652" cy="343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22148" y="4361921"/>
            <a:ext cx="390347" cy="352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431074" y="4371461"/>
            <a:ext cx="761652" cy="343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22809" y="4924808"/>
            <a:ext cx="3256066" cy="343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9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36793" y="1966997"/>
            <a:ext cx="238016" cy="25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78743" y="1966997"/>
            <a:ext cx="161851" cy="25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5322" y="2672780"/>
            <a:ext cx="228495" cy="27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3074" y="2682318"/>
            <a:ext cx="238016" cy="267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84264" y="2682318"/>
            <a:ext cx="171371" cy="267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79801" y="3359488"/>
            <a:ext cx="228495" cy="25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31272" y="3359488"/>
            <a:ext cx="161851" cy="25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85322" y="4074808"/>
            <a:ext cx="238016" cy="267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23074" y="4065271"/>
            <a:ext cx="238016" cy="27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84264" y="4074808"/>
            <a:ext cx="171371" cy="267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5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84132" y="1966422"/>
            <a:ext cx="399867" cy="4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59636" y="2423931"/>
            <a:ext cx="238016" cy="26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74942" y="2976754"/>
            <a:ext cx="238016" cy="26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55966" y="3691611"/>
            <a:ext cx="257057" cy="26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03239" y="3691611"/>
            <a:ext cx="247537" cy="276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35867" y="3691611"/>
            <a:ext cx="247537" cy="276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3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67471" y="2623447"/>
            <a:ext cx="3855867" cy="352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86512" y="3176039"/>
            <a:ext cx="6369322" cy="34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86512" y="3728632"/>
            <a:ext cx="933024" cy="352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156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10</cp:revision>
  <dcterms:created xsi:type="dcterms:W3CDTF">2022-11-08T02:00:00Z</dcterms:created>
  <dcterms:modified xsi:type="dcterms:W3CDTF">2022-11-26T02:23:23Z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