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71" y="3688914"/>
            <a:ext cx="4342857" cy="676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6495" y="1956871"/>
            <a:ext cx="352264" cy="333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6495" y="3176866"/>
            <a:ext cx="352264" cy="333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2181" y="3834519"/>
            <a:ext cx="238016" cy="20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2181" y="4444516"/>
            <a:ext cx="238016" cy="19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533" y="533844"/>
            <a:ext cx="11520000" cy="3111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52" y="1364128"/>
            <a:ext cx="1447140" cy="2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50020" y="1874731"/>
            <a:ext cx="1142479" cy="177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4888405" y="1364128"/>
            <a:ext cx="1447140" cy="2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4136273" y="1874731"/>
            <a:ext cx="1142479" cy="177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7674658" y="1364128"/>
            <a:ext cx="1447140" cy="2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6922526" y="1874731"/>
            <a:ext cx="1142479" cy="177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10505029" y="1364128"/>
            <a:ext cx="1447140" cy="2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1"/>
          <p:cNvSpPr/>
          <p:nvPr/>
        </p:nvSpPr>
        <p:spPr bwMode="white">
          <a:xfrm>
            <a:off x="9568925" y="1874731"/>
            <a:ext cx="1326451" cy="177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533" y="3645024"/>
            <a:ext cx="11520000" cy="2465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3"/>
          <p:cNvSpPr/>
          <p:nvPr/>
        </p:nvSpPr>
        <p:spPr bwMode="white">
          <a:xfrm>
            <a:off x="1873656" y="4406701"/>
            <a:ext cx="2189752" cy="35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/>
          <p:cNvSpPr/>
          <p:nvPr/>
        </p:nvSpPr>
        <p:spPr bwMode="white">
          <a:xfrm>
            <a:off x="4387111" y="4406701"/>
            <a:ext cx="2037421" cy="35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1854615" y="5006521"/>
            <a:ext cx="6569256" cy="35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50" y="879383"/>
            <a:ext cx="11520000" cy="369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96082" y="2290301"/>
            <a:ext cx="2599140" cy="34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6082" y="2900428"/>
            <a:ext cx="4217652" cy="34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5602" y="3501021"/>
            <a:ext cx="4027239" cy="352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50" y="3853750"/>
            <a:ext cx="11520000" cy="2527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596082" y="4674020"/>
            <a:ext cx="2399206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596082" y="5293992"/>
            <a:ext cx="2218314" cy="343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605602" y="5894888"/>
            <a:ext cx="3665454" cy="343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26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2022-11-27T14:58:40Z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