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19" y="3803199"/>
            <a:ext cx="7104762" cy="56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2" y="2483349"/>
            <a:ext cx="4819048" cy="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5279876"/>
            <a:ext cx="342743" cy="18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5" y="5279876"/>
            <a:ext cx="495074" cy="19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2479" y="5213211"/>
            <a:ext cx="523636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4363" y="5279876"/>
            <a:ext cx="342743" cy="18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7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6595" y="3136818"/>
            <a:ext cx="238016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3136818"/>
            <a:ext cx="228495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6595" y="4527074"/>
            <a:ext cx="399867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2214" y="4631820"/>
            <a:ext cx="342743" cy="18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14809" y="5393604"/>
            <a:ext cx="399867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4677" y="5412649"/>
            <a:ext cx="409388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1219"/>
            <a:ext cx="11520000" cy="4808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244"/>
          <a:stretch/>
        </p:blipFill>
        <p:spPr>
          <a:xfrm>
            <a:off x="1343472" y="4889781"/>
            <a:ext cx="6768752" cy="177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305389" y="5052430"/>
            <a:ext cx="6512132" cy="33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305389" y="5636056"/>
            <a:ext cx="6331239" cy="34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305389" y="6219681"/>
            <a:ext cx="2960925" cy="34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6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2022-11-27T14:58:19Z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