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9" d="100"/>
          <a:sy n="109" d="100"/>
        </p:scale>
        <p:origin x="63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765" y="0"/>
            <a:ext cx="1224724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8381" y="3722826"/>
            <a:ext cx="3095238" cy="71428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8272" y="2483349"/>
            <a:ext cx="4819048" cy="80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2742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747570" y="2167650"/>
            <a:ext cx="733090" cy="3434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153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8584066" y="4103438"/>
            <a:ext cx="428429" cy="3528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1080000"/>
            <a:ext cx="11520000" cy="35180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55409" y="2014335"/>
            <a:ext cx="3646413" cy="3527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36367" y="2700786"/>
            <a:ext cx="2589619" cy="3432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36367" y="3387236"/>
            <a:ext cx="2941884" cy="3527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45888" y="4064153"/>
            <a:ext cx="4722247" cy="3622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564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1196033" y="3606534"/>
            <a:ext cx="5950413" cy="3527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215074" y="4331125"/>
            <a:ext cx="2770512" cy="3050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6985" y="0"/>
            <a:ext cx="12198985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81358638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Windows User</cp:lastModifiedBy>
  <cp:revision>14</cp:revision>
  <dcterms:created xsi:type="dcterms:W3CDTF">2022-11-08T02:00:00Z</dcterms:created>
  <dcterms:modified xsi:type="dcterms:W3CDTF">2022-11-27T14:58:08Z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25AABBE1E74F464C9B2BDDB41B9BCC6C</vt:lpwstr>
  </property>
</Properties>
</file>