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3" r:id="rId6"/>
    <p:sldId id="264" r:id="rId7"/>
    <p:sldId id="266" r:id="rId8"/>
    <p:sldId id="267" r:id="rId9"/>
    <p:sldId id="269" r:id="rId10"/>
    <p:sldId id="271" r:id="rId11"/>
    <p:sldId id="272" r:id="rId12"/>
    <p:sldId id="273" r:id="rId13"/>
    <p:sldId id="274" r:id="rId14"/>
    <p:sldId id="275" r:id="rId15"/>
    <p:sldId id="277" r:id="rId16"/>
    <p:sldId id="278" r:id="rId17"/>
    <p:sldId id="280" r:id="rId18"/>
  </p:sldIdLst>
  <p:sldSz cx="12192000" cy="6858000"/>
  <p:notesSz cx="6858000" cy="9144000"/>
  <p:custDataLst>
    <p:tags r:id="rId2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692650"/>
            <a:ext cx="11520000" cy="39534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59395" y="3988783"/>
            <a:ext cx="466512" cy="295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11527" y="3979256"/>
            <a:ext cx="390347" cy="3143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11263" y="3998309"/>
            <a:ext cx="247537" cy="285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10932" y="3998309"/>
            <a:ext cx="466512" cy="285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57544" y="3988783"/>
            <a:ext cx="428429" cy="295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199891" y="3998309"/>
            <a:ext cx="257057" cy="285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209081" y="3988783"/>
            <a:ext cx="476033" cy="295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7392670" y="3970020"/>
            <a:ext cx="405765" cy="324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692650"/>
            <a:ext cx="11520000" cy="4647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16254" y="2882962"/>
            <a:ext cx="561719" cy="504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68386" y="2892486"/>
            <a:ext cx="561719" cy="476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10998" y="2882962"/>
            <a:ext cx="561719" cy="504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06734" y="3654334"/>
            <a:ext cx="561719" cy="476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10998" y="3654334"/>
            <a:ext cx="561719" cy="495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25775" y="4406658"/>
            <a:ext cx="552198" cy="438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668386" y="4378089"/>
            <a:ext cx="561719" cy="495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410998" y="4378089"/>
            <a:ext cx="561719" cy="495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980940"/>
            <a:ext cx="11520000" cy="2814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16703" y="2039972"/>
            <a:ext cx="247537" cy="658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34885" y="2049513"/>
            <a:ext cx="314181" cy="562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48208" y="2059054"/>
            <a:ext cx="238016" cy="648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147216" y="2345278"/>
            <a:ext cx="380826" cy="515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188460"/>
            <a:ext cx="11520000" cy="2858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87715" y="2997065"/>
            <a:ext cx="11520000" cy="34254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2173202" y="4084813"/>
            <a:ext cx="456991" cy="295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2925334" y="4075272"/>
            <a:ext cx="390347" cy="314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3715549" y="4084813"/>
            <a:ext cx="257057" cy="295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4734260" y="4094355"/>
            <a:ext cx="409388" cy="286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2173202" y="5745061"/>
            <a:ext cx="456991" cy="286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7"/>
          <p:cNvSpPr/>
          <p:nvPr/>
        </p:nvSpPr>
        <p:spPr bwMode="white">
          <a:xfrm>
            <a:off x="3715549" y="5745061"/>
            <a:ext cx="257057" cy="286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8"/>
          <p:cNvSpPr/>
          <p:nvPr/>
        </p:nvSpPr>
        <p:spPr bwMode="white">
          <a:xfrm>
            <a:off x="4724739" y="5745061"/>
            <a:ext cx="466512" cy="286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8"/>
          <p:cNvSpPr/>
          <p:nvPr/>
        </p:nvSpPr>
        <p:spPr bwMode="white">
          <a:xfrm>
            <a:off x="2871470" y="5744845"/>
            <a:ext cx="523875" cy="298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692650"/>
            <a:ext cx="11520000" cy="3634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78938" y="3688349"/>
            <a:ext cx="476033" cy="295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40591" y="3678808"/>
            <a:ext cx="380826" cy="305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26078" y="3688349"/>
            <a:ext cx="466512" cy="295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30475" y="3688349"/>
            <a:ext cx="466512" cy="295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625" y="764405"/>
            <a:ext cx="11520000" cy="4306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53112" y="1783960"/>
            <a:ext cx="466512" cy="285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14765" y="1898303"/>
            <a:ext cx="371305" cy="38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95459" y="1774432"/>
            <a:ext cx="266578" cy="295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04649" y="1774432"/>
            <a:ext cx="456991" cy="295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91063" y="3222773"/>
            <a:ext cx="4474710" cy="371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063750" y="3782695"/>
            <a:ext cx="8149590" cy="1395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9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7170" y="2727960"/>
            <a:ext cx="4137660" cy="14020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-27440"/>
            <a:ext cx="11520000" cy="4023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33947" y="2861307"/>
            <a:ext cx="437950" cy="276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37616" y="2861307"/>
            <a:ext cx="437950" cy="276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41286" y="2861307"/>
            <a:ext cx="428429" cy="276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43534" y="3500074"/>
            <a:ext cx="818776" cy="371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56790" y="3509607"/>
            <a:ext cx="1199603" cy="362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269980" y="3509607"/>
            <a:ext cx="1190082" cy="362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6835" y="3933055"/>
            <a:ext cx="11520000" cy="2827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/>
        </p:nvSpPr>
        <p:spPr bwMode="white">
          <a:xfrm>
            <a:off x="6871016" y="4161550"/>
            <a:ext cx="437950" cy="276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2615281" y="4837517"/>
            <a:ext cx="437950" cy="276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4"/>
          <p:cNvSpPr/>
          <p:nvPr/>
        </p:nvSpPr>
        <p:spPr bwMode="white">
          <a:xfrm>
            <a:off x="3300768" y="5513484"/>
            <a:ext cx="247537" cy="285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5"/>
          <p:cNvSpPr/>
          <p:nvPr/>
        </p:nvSpPr>
        <p:spPr bwMode="white">
          <a:xfrm>
            <a:off x="7670752" y="5513484"/>
            <a:ext cx="247537" cy="285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6"/>
          <p:cNvSpPr/>
          <p:nvPr/>
        </p:nvSpPr>
        <p:spPr bwMode="white">
          <a:xfrm>
            <a:off x="9622487" y="5475402"/>
            <a:ext cx="437950" cy="371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7"/>
          <p:cNvSpPr/>
          <p:nvPr/>
        </p:nvSpPr>
        <p:spPr bwMode="white">
          <a:xfrm>
            <a:off x="1863149" y="6160889"/>
            <a:ext cx="409388" cy="361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8"/>
          <p:cNvSpPr/>
          <p:nvPr/>
        </p:nvSpPr>
        <p:spPr bwMode="white">
          <a:xfrm>
            <a:off x="5214421" y="6198972"/>
            <a:ext cx="247537" cy="276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9"/>
          <p:cNvSpPr/>
          <p:nvPr/>
        </p:nvSpPr>
        <p:spPr bwMode="white">
          <a:xfrm>
            <a:off x="7051909" y="6303699"/>
            <a:ext cx="428429" cy="47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548505"/>
            <a:ext cx="11520000" cy="4555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74620" y="3264731"/>
            <a:ext cx="428429" cy="343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430422" y="3264731"/>
            <a:ext cx="418909" cy="343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69827" y="3969997"/>
            <a:ext cx="238016" cy="276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54322" y="3969997"/>
            <a:ext cx="161851" cy="276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12438" y="4618079"/>
            <a:ext cx="752132" cy="352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953727" y="4627610"/>
            <a:ext cx="761652" cy="333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359910"/>
            <a:ext cx="11520000" cy="16974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84551" y="1561478"/>
            <a:ext cx="247537" cy="286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92353" y="1561478"/>
            <a:ext cx="247537" cy="276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2492875"/>
            <a:ext cx="11520000" cy="3015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1446667" y="4878375"/>
            <a:ext cx="961586" cy="286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3788749" y="4840207"/>
            <a:ext cx="1380495" cy="372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6330766" y="4830665"/>
            <a:ext cx="1380495" cy="372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8863262" y="4802039"/>
            <a:ext cx="1608991" cy="362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476750"/>
            <a:ext cx="11520000" cy="5070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96749" y="1820635"/>
            <a:ext cx="428429" cy="371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158402" y="3688730"/>
            <a:ext cx="428429" cy="371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361815"/>
            <a:ext cx="11520000" cy="3499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392008" y="552530"/>
            <a:ext cx="428429" cy="371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210785" y="1906613"/>
            <a:ext cx="428429" cy="371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3861300"/>
            <a:ext cx="11520000" cy="1989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1480339" y="4622952"/>
            <a:ext cx="428429" cy="371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116705"/>
            <a:ext cx="11520000" cy="3237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49979" y="1973688"/>
            <a:ext cx="437950" cy="276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39533" y="1973688"/>
            <a:ext cx="266578" cy="276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57781" y="1973688"/>
            <a:ext cx="437950" cy="276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037748" y="1973688"/>
            <a:ext cx="447471" cy="276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40392" y="2649821"/>
            <a:ext cx="437950" cy="285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49120" y="2649821"/>
            <a:ext cx="456991" cy="285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057781" y="2649821"/>
            <a:ext cx="447471" cy="285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237682" y="2649821"/>
            <a:ext cx="437950" cy="285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1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2925310"/>
            <a:ext cx="11520000" cy="45294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2"/>
          <p:cNvSpPr/>
          <p:nvPr/>
        </p:nvSpPr>
        <p:spPr bwMode="white">
          <a:xfrm>
            <a:off x="2874361" y="3917022"/>
            <a:ext cx="437950" cy="276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3"/>
          <p:cNvSpPr/>
          <p:nvPr/>
        </p:nvSpPr>
        <p:spPr bwMode="white">
          <a:xfrm>
            <a:off x="5473501" y="3917022"/>
            <a:ext cx="437950" cy="276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4"/>
          <p:cNvSpPr/>
          <p:nvPr/>
        </p:nvSpPr>
        <p:spPr bwMode="white">
          <a:xfrm>
            <a:off x="8082162" y="3917022"/>
            <a:ext cx="428429" cy="276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5"/>
          <p:cNvSpPr/>
          <p:nvPr/>
        </p:nvSpPr>
        <p:spPr bwMode="white">
          <a:xfrm>
            <a:off x="11090691" y="3917022"/>
            <a:ext cx="609322" cy="276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6"/>
          <p:cNvSpPr/>
          <p:nvPr/>
        </p:nvSpPr>
        <p:spPr bwMode="white">
          <a:xfrm>
            <a:off x="867410" y="4485640"/>
            <a:ext cx="2007870" cy="1605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9"/>
          <p:cNvSpPr/>
          <p:nvPr/>
        </p:nvSpPr>
        <p:spPr bwMode="white">
          <a:xfrm>
            <a:off x="4010660" y="4588510"/>
            <a:ext cx="1463040" cy="1358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1" name="Rectangle 11"/>
          <p:cNvSpPr/>
          <p:nvPr/>
        </p:nvSpPr>
        <p:spPr bwMode="white">
          <a:xfrm>
            <a:off x="6482080" y="4485005"/>
            <a:ext cx="1767840" cy="1936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3" name="Rectangle 13"/>
          <p:cNvSpPr/>
          <p:nvPr/>
        </p:nvSpPr>
        <p:spPr bwMode="white">
          <a:xfrm>
            <a:off x="9576435" y="4567555"/>
            <a:ext cx="1551305" cy="1832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9" grpId="0" bldLvl="0" animBg="1"/>
      <p:bldP spid="21" grpId="0" bldLvl="0" animBg="1"/>
      <p:bldP spid="2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764405"/>
            <a:ext cx="11520000" cy="4053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78211" y="4160073"/>
            <a:ext cx="1361454" cy="352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62905" y="4188689"/>
            <a:ext cx="828297" cy="3052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495401" y="4160073"/>
            <a:ext cx="1361454" cy="352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8</cp:revision>
  <dcterms:created xsi:type="dcterms:W3CDTF">2022-11-08T02:00:00Z</dcterms:created>
  <dcterms:modified xsi:type="dcterms:W3CDTF">2022-11-24T04:07:53Z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