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2" r:id="rId14"/>
    <p:sldId id="273" r:id="rId15"/>
    <p:sldId id="274" r:id="rId16"/>
    <p:sldId id="275" r:id="rId17"/>
    <p:sldId id="276" r:id="rId18"/>
    <p:sldId id="277" r:id="rId19"/>
    <p:sldId id="279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05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76132" y="2187013"/>
            <a:ext cx="418909" cy="276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993454" y="2187013"/>
            <a:ext cx="418909" cy="286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516760" y="2187013"/>
            <a:ext cx="247537" cy="276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47570" y="2807322"/>
            <a:ext cx="266578" cy="276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964892" y="2807322"/>
            <a:ext cx="247537" cy="276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326347" y="2807322"/>
            <a:ext cx="238016" cy="276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776132" y="3427631"/>
            <a:ext cx="171371" cy="267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964892" y="3418088"/>
            <a:ext cx="266578" cy="276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326347" y="3427631"/>
            <a:ext cx="238016" cy="276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485" y="342765"/>
            <a:ext cx="11520000" cy="38501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91030" y="1534038"/>
            <a:ext cx="828297" cy="810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87956" y="2277393"/>
            <a:ext cx="3484561" cy="1705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4355" y="4199120"/>
            <a:ext cx="11520000" cy="24517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3311776" y="4437613"/>
            <a:ext cx="5969454" cy="2003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1052695"/>
            <a:ext cx="11520000" cy="26833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188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71272" y="2738817"/>
            <a:ext cx="894942" cy="333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51371" y="2710216"/>
            <a:ext cx="1485223" cy="371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50380" y="2738817"/>
            <a:ext cx="714049" cy="333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47438" y="4855239"/>
            <a:ext cx="723570" cy="333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60892" y="4836172"/>
            <a:ext cx="1475702" cy="371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650380" y="4855239"/>
            <a:ext cx="714049" cy="333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620895"/>
            <a:ext cx="11520000" cy="52224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87679" y="4394788"/>
            <a:ext cx="6216991" cy="981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870" y="692650"/>
            <a:ext cx="11520000" cy="40424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14316" y="3629174"/>
            <a:ext cx="4379504" cy="9915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535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24330" y="2262867"/>
            <a:ext cx="6597818" cy="1001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00429" y="4285190"/>
            <a:ext cx="247537" cy="276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04231" y="4285190"/>
            <a:ext cx="247537" cy="276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16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04958" y="4110409"/>
            <a:ext cx="4474710" cy="991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2840" y="2697480"/>
            <a:ext cx="4846320" cy="14630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165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86181" y="3762015"/>
            <a:ext cx="714049" cy="372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56892" y="3790649"/>
            <a:ext cx="695008" cy="334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13355" y="3790649"/>
            <a:ext cx="904462" cy="334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707834" y="3762015"/>
            <a:ext cx="685487" cy="372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659570" y="3790649"/>
            <a:ext cx="1075834" cy="334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964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75404" y="2024146"/>
            <a:ext cx="247537" cy="276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097851" y="2024146"/>
            <a:ext cx="418909" cy="286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18280" y="3950586"/>
            <a:ext cx="437950" cy="286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164495" y="3950586"/>
            <a:ext cx="266578" cy="276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66347" y="4923343"/>
            <a:ext cx="238016" cy="276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404360"/>
            <a:ext cx="11520000" cy="54103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51711" y="3395309"/>
            <a:ext cx="247537" cy="276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03579" y="3395309"/>
            <a:ext cx="247537" cy="276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41066" y="3395309"/>
            <a:ext cx="361785" cy="276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59579" y="3395309"/>
            <a:ext cx="247537" cy="276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353926" y="3395309"/>
            <a:ext cx="247537" cy="276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08240" y="4043030"/>
            <a:ext cx="428429" cy="276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335215" y="4043030"/>
            <a:ext cx="247537" cy="276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498719" y="4681226"/>
            <a:ext cx="447471" cy="276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325694" y="4681226"/>
            <a:ext cx="266578" cy="276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832273" y="5319422"/>
            <a:ext cx="247537" cy="276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565033" y="5319422"/>
            <a:ext cx="247537" cy="276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811248" y="5319422"/>
            <a:ext cx="437950" cy="276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404360"/>
            <a:ext cx="11520000" cy="50738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828293" y="1548841"/>
            <a:ext cx="428429" cy="371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437946" y="4362359"/>
            <a:ext cx="428429" cy="371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548505"/>
            <a:ext cx="11520000" cy="54497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049595" y="691417"/>
            <a:ext cx="428429" cy="371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36075" y="2587383"/>
            <a:ext cx="428429" cy="371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89860" y="4893030"/>
            <a:ext cx="428429" cy="371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404360"/>
            <a:ext cx="11520000" cy="40337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59830" y="3980377"/>
            <a:ext cx="875900" cy="333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92525" y="3951769"/>
            <a:ext cx="1561388" cy="371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20227" y="3980377"/>
            <a:ext cx="847338" cy="333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95797" y="3951769"/>
            <a:ext cx="1418578" cy="371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761649" y="3951769"/>
            <a:ext cx="685487" cy="371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915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71933" y="2147114"/>
            <a:ext cx="418909" cy="295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17752" y="2242392"/>
            <a:ext cx="371305" cy="38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17752" y="2309086"/>
            <a:ext cx="371305" cy="38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71933" y="3090366"/>
            <a:ext cx="418909" cy="295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79669" y="3090366"/>
            <a:ext cx="428429" cy="295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25" y="3861300"/>
            <a:ext cx="11520000" cy="839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2208615" y="4166423"/>
            <a:ext cx="428429" cy="295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8368665" y="4166235"/>
            <a:ext cx="371475" cy="295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bldLvl="0" animBg="1"/>
      <p:bldP spid="10" grpId="0" bldLvl="0" animBg="1"/>
    </p:bldLst>
  </p:timing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8</cp:revision>
  <dcterms:created xsi:type="dcterms:W3CDTF">2022-11-08T02:00:00Z</dcterms:created>
  <dcterms:modified xsi:type="dcterms:W3CDTF">2022-11-24T03:54:40Z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