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454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7096" y="4639023"/>
            <a:ext cx="428429" cy="371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79030" y="4639023"/>
            <a:ext cx="428429" cy="371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87691" y="4639023"/>
            <a:ext cx="428429" cy="371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39625" y="4639023"/>
            <a:ext cx="428429" cy="371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82039" y="4639023"/>
            <a:ext cx="428429" cy="371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33972" y="4639023"/>
            <a:ext cx="428429" cy="371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4315"/>
            <a:ext cx="11520000" cy="339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6786" y="2196739"/>
            <a:ext cx="418909" cy="28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2924675"/>
            <a:ext cx="11520000" cy="290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300464" y="4203765"/>
            <a:ext cx="266578" cy="27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309984" y="5139220"/>
            <a:ext cx="247537" cy="27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520000" cy="489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0568" y="3446137"/>
            <a:ext cx="1732760" cy="85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5758" y="3436602"/>
            <a:ext cx="1313851" cy="85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7858" y="3446137"/>
            <a:ext cx="1323371" cy="126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23659" y="3455673"/>
            <a:ext cx="904462" cy="123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9659" y="4723875"/>
            <a:ext cx="2151669" cy="333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764405"/>
            <a:ext cx="11520000" cy="462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4865" y="2142490"/>
            <a:ext cx="2037715" cy="1246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32305" y="4054475"/>
            <a:ext cx="1740535" cy="1418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5465" y="4167505"/>
            <a:ext cx="1323340" cy="1394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6528435" y="2132965"/>
            <a:ext cx="2037715" cy="1246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1388" y="3310277"/>
            <a:ext cx="342743" cy="27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95504" y="3310277"/>
            <a:ext cx="342743" cy="27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2000" y="3805894"/>
            <a:ext cx="342743" cy="285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5024" y="4006047"/>
            <a:ext cx="333223" cy="27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8991" y="4263387"/>
            <a:ext cx="342743" cy="285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2975" y="4634384"/>
            <a:ext cx="247537" cy="285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50644" y="4634384"/>
            <a:ext cx="247537" cy="285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739390"/>
            <a:ext cx="4724400" cy="1379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5319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54997" y="2024926"/>
            <a:ext cx="1218644" cy="371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63725" y="2034459"/>
            <a:ext cx="799735" cy="362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4799" y="3178389"/>
            <a:ext cx="390347" cy="33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58865" y="3159323"/>
            <a:ext cx="809256" cy="362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98005" y="4188860"/>
            <a:ext cx="799735" cy="371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91625" y="4188860"/>
            <a:ext cx="790214" cy="371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88749" y="5304191"/>
            <a:ext cx="247537" cy="27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97344" y="5266060"/>
            <a:ext cx="799735" cy="371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11520000" cy="558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74422" y="1680400"/>
            <a:ext cx="238016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1017" y="1642309"/>
            <a:ext cx="790214" cy="371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0372" y="2927872"/>
            <a:ext cx="266578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16967" y="2889781"/>
            <a:ext cx="809256" cy="361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4901" y="4175344"/>
            <a:ext cx="266578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78600" y="4137025"/>
            <a:ext cx="852170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69893" y="5422816"/>
            <a:ext cx="247537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16967" y="5384726"/>
            <a:ext cx="790214" cy="371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41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37454" y="1576143"/>
            <a:ext cx="247537" cy="28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0727" y="2453934"/>
            <a:ext cx="171371" cy="26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48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24954" y="1843743"/>
            <a:ext cx="428429" cy="37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3020" y="3662790"/>
            <a:ext cx="428429" cy="37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76750"/>
            <a:ext cx="11520000" cy="301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3076" y="724417"/>
            <a:ext cx="428429" cy="3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98944" y="2258049"/>
            <a:ext cx="428429" cy="371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3717155"/>
            <a:ext cx="11520000" cy="2578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0664002" y="3984597"/>
            <a:ext cx="428429" cy="372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-99195"/>
            <a:ext cx="11520000" cy="456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570" y="4653145"/>
            <a:ext cx="11520000" cy="216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769110" y="5551805"/>
            <a:ext cx="902335" cy="928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422140" y="5644515"/>
            <a:ext cx="904240" cy="83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113270" y="5644515"/>
            <a:ext cx="885190" cy="808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9662160" y="5644515"/>
            <a:ext cx="1060450" cy="80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60850"/>
            <a:ext cx="113820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3107" y="3818497"/>
            <a:ext cx="263385" cy="27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27805" y="3818497"/>
            <a:ext cx="244572" cy="27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01316" y="3818497"/>
            <a:ext cx="235166" cy="27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4310" y="4599673"/>
            <a:ext cx="244572" cy="28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20717" y="5390261"/>
            <a:ext cx="253979" cy="27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18104" y="5390261"/>
            <a:ext cx="159912" cy="27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2022-11-24T12:55:23Z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