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5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2370" y="3498850"/>
            <a:ext cx="7376160" cy="685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20" y="2493010"/>
            <a:ext cx="383286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4539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5510" y="2940895"/>
            <a:ext cx="4189090" cy="123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7427" y="2902751"/>
            <a:ext cx="2542016" cy="12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3276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6128" y="3195182"/>
            <a:ext cx="685487" cy="33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8690" y="3195182"/>
            <a:ext cx="1589950" cy="33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5847" y="3185657"/>
            <a:ext cx="1399537" cy="34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62111" y="3195182"/>
            <a:ext cx="1475702" cy="333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88460"/>
            <a:ext cx="11520000" cy="4073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89880" y="1371600"/>
            <a:ext cx="369570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4665" y="1371600"/>
            <a:ext cx="361950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72981" y="1371525"/>
            <a:ext cx="399867" cy="295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6088" y="2039385"/>
            <a:ext cx="238016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0005" y="2039385"/>
            <a:ext cx="409388" cy="25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97212" y="2039385"/>
            <a:ext cx="238016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9020" y="2860040"/>
            <a:ext cx="39052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15129" y="3346481"/>
            <a:ext cx="399867" cy="24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261985"/>
            <a:ext cx="11520000" cy="1902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10490890" y="4940589"/>
            <a:ext cx="361785" cy="22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8063121" y="5141303"/>
            <a:ext cx="380826" cy="23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4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89190" y="2843615"/>
            <a:ext cx="228495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1272" y="2843615"/>
            <a:ext cx="257057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2022-11-24T10:18:53Z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