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1520" y="3573145"/>
            <a:ext cx="5737860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2493010"/>
            <a:ext cx="383286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268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6439" y="2041230"/>
            <a:ext cx="409388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0538" y="2041230"/>
            <a:ext cx="238016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009" y="2803513"/>
            <a:ext cx="409388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3365" y="2793985"/>
            <a:ext cx="238016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0026" y="2793985"/>
            <a:ext cx="238016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9051" y="3546740"/>
            <a:ext cx="390347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1993" y="3546740"/>
            <a:ext cx="238016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99613" y="3546740"/>
            <a:ext cx="238016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4692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480" y="3221306"/>
            <a:ext cx="238016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0604" y="3221306"/>
            <a:ext cx="371305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1513" y="3221306"/>
            <a:ext cx="161851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910" y="5176605"/>
            <a:ext cx="228495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9051" y="5176605"/>
            <a:ext cx="228495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6290" y="5176605"/>
            <a:ext cx="228495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42951" y="5176605"/>
            <a:ext cx="228495" cy="2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3289" y="2882119"/>
            <a:ext cx="23801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1735" y="2891654"/>
            <a:ext cx="238016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8165" y="3635385"/>
            <a:ext cx="23801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635" y="4388485"/>
            <a:ext cx="43243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4595" y="4388652"/>
            <a:ext cx="228495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48505"/>
            <a:ext cx="11520000" cy="3849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06450" y="3921748"/>
            <a:ext cx="437950" cy="3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