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3590" y="3498850"/>
            <a:ext cx="8084820" cy="701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20" y="2493010"/>
            <a:ext cx="383286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389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24982" y="1721256"/>
            <a:ext cx="399867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6585" y="1721256"/>
            <a:ext cx="371305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0585" y="1721256"/>
            <a:ext cx="399867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2221" y="3130828"/>
            <a:ext cx="409388" cy="28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9325" y="3225800"/>
            <a:ext cx="352425" cy="24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08948" y="3130828"/>
            <a:ext cx="409388" cy="28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82701" y="4016573"/>
            <a:ext cx="409388" cy="276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29180" y="4016573"/>
            <a:ext cx="399867" cy="28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70866" y="4016573"/>
            <a:ext cx="418909" cy="28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520000" cy="3102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19175" y="2051050"/>
            <a:ext cx="1609725" cy="161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6825" y="1420495"/>
            <a:ext cx="499110" cy="25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6965" y="2051050"/>
            <a:ext cx="1594485" cy="131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0815" y="1420495"/>
            <a:ext cx="46482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7625" y="2051050"/>
            <a:ext cx="1496695" cy="131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73695" y="1420495"/>
            <a:ext cx="452120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22410" y="2051050"/>
            <a:ext cx="1698625" cy="138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687050" y="1420495"/>
            <a:ext cx="455295" cy="290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434580"/>
            <a:ext cx="11520000" cy="3185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3"/>
          <p:cNvSpPr/>
          <p:nvPr/>
        </p:nvSpPr>
        <p:spPr bwMode="white">
          <a:xfrm>
            <a:off x="3698653" y="4741098"/>
            <a:ext cx="447471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5593265" y="4750634"/>
            <a:ext cx="447471" cy="26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7497397" y="4741098"/>
            <a:ext cx="399867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9401529" y="4741098"/>
            <a:ext cx="428429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3698653" y="5837810"/>
            <a:ext cx="447471" cy="26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5602785" y="5828274"/>
            <a:ext cx="428429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7497397" y="5828274"/>
            <a:ext cx="456991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0"/>
          <p:cNvSpPr/>
          <p:nvPr/>
        </p:nvSpPr>
        <p:spPr bwMode="white">
          <a:xfrm>
            <a:off x="9401529" y="5837810"/>
            <a:ext cx="428429" cy="26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88460"/>
            <a:ext cx="11520000" cy="3812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2884" y="3476581"/>
            <a:ext cx="447471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6455" y="3590950"/>
            <a:ext cx="352264" cy="38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4339" y="3476581"/>
            <a:ext cx="447471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1132" y="3476581"/>
            <a:ext cx="447471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148955"/>
            <a:ext cx="11520000" cy="1960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012760" y="4913889"/>
            <a:ext cx="2570578" cy="92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916562" y="4942574"/>
            <a:ext cx="1132958" cy="27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2022-11-24T10:15:12Z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