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3418205"/>
            <a:ext cx="6248400" cy="792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30" y="2564765"/>
            <a:ext cx="454914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3513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83467" y="2179710"/>
            <a:ext cx="437950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6376" y="2179710"/>
            <a:ext cx="418909" cy="26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9285" y="2179710"/>
            <a:ext cx="418909" cy="26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52194" y="2179710"/>
            <a:ext cx="409388" cy="26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3467" y="2789065"/>
            <a:ext cx="428429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06376" y="2789065"/>
            <a:ext cx="428429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57847" y="2789065"/>
            <a:ext cx="390347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52194" y="2789065"/>
            <a:ext cx="428429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83467" y="3388898"/>
            <a:ext cx="428429" cy="26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15896" y="3388898"/>
            <a:ext cx="409388" cy="26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29285" y="3388898"/>
            <a:ext cx="418909" cy="26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552194" y="3388898"/>
            <a:ext cx="418909" cy="26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655560"/>
            <a:ext cx="11520000" cy="2786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3"/>
          <p:cNvSpPr/>
          <p:nvPr/>
        </p:nvSpPr>
        <p:spPr bwMode="white">
          <a:xfrm>
            <a:off x="3573549" y="4714834"/>
            <a:ext cx="399867" cy="34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6839136" y="4743463"/>
            <a:ext cx="390347" cy="29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8200591" y="4733920"/>
            <a:ext cx="380826" cy="31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4211434" y="5335130"/>
            <a:ext cx="380826" cy="31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7"/>
          <p:cNvSpPr/>
          <p:nvPr/>
        </p:nvSpPr>
        <p:spPr bwMode="white">
          <a:xfrm>
            <a:off x="8743268" y="5335130"/>
            <a:ext cx="380826" cy="31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8"/>
          <p:cNvSpPr/>
          <p:nvPr/>
        </p:nvSpPr>
        <p:spPr bwMode="white">
          <a:xfrm>
            <a:off x="10104723" y="5335130"/>
            <a:ext cx="380826" cy="31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9"/>
          <p:cNvSpPr/>
          <p:nvPr/>
        </p:nvSpPr>
        <p:spPr bwMode="white">
          <a:xfrm>
            <a:off x="4839797" y="5945884"/>
            <a:ext cx="399867" cy="31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10"/>
          <p:cNvSpPr/>
          <p:nvPr/>
        </p:nvSpPr>
        <p:spPr bwMode="white">
          <a:xfrm>
            <a:off x="8733748" y="5936341"/>
            <a:ext cx="390347" cy="32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1"/>
          <p:cNvSpPr/>
          <p:nvPr/>
        </p:nvSpPr>
        <p:spPr bwMode="white">
          <a:xfrm>
            <a:off x="10095202" y="5926798"/>
            <a:ext cx="399867" cy="34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45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6888" y="2258572"/>
            <a:ext cx="2580099" cy="34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6409" y="2858419"/>
            <a:ext cx="5645752" cy="352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6888" y="4077155"/>
            <a:ext cx="2580099" cy="34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6409" y="4667481"/>
            <a:ext cx="2389685" cy="34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495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20293" y="3727485"/>
            <a:ext cx="390347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3301" y="4527803"/>
            <a:ext cx="437950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86806" y="4527803"/>
            <a:ext cx="447471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3913" y="5251900"/>
            <a:ext cx="447471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20293" y="5251900"/>
            <a:ext cx="447471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43797" y="5251900"/>
            <a:ext cx="428429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2022-11-24T10:09:46Z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