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5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7520" y="3429000"/>
            <a:ext cx="6156960" cy="723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30" y="2564765"/>
            <a:ext cx="454914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280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44419" y="2921091"/>
            <a:ext cx="361785" cy="229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3410" y="2911546"/>
            <a:ext cx="228495" cy="248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500620"/>
            <a:ext cx="11520000" cy="2929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033898" y="3720079"/>
            <a:ext cx="390347" cy="24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8424906" y="4378456"/>
            <a:ext cx="380826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749600" y="5284917"/>
            <a:ext cx="352264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8396344" y="5284917"/>
            <a:ext cx="218975" cy="238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10329038" y="5828794"/>
            <a:ext cx="361785" cy="24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8460"/>
            <a:ext cx="11520000" cy="2633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2821805"/>
            <a:ext cx="11520000" cy="3677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590202" y="4288807"/>
            <a:ext cx="218975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486467" y="4393593"/>
            <a:ext cx="228495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010103" y="4403119"/>
            <a:ext cx="228495" cy="228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801971" y="4898471"/>
            <a:ext cx="380826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3506500" y="4898471"/>
            <a:ext cx="380826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5981872" y="4898471"/>
            <a:ext cx="218975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7010103" y="4898471"/>
            <a:ext cx="218975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8990401" y="4898471"/>
            <a:ext cx="218975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10190004" y="4898471"/>
            <a:ext cx="228495" cy="2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2459227" y="5498608"/>
            <a:ext cx="380826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6515029" y="5422400"/>
            <a:ext cx="161851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9580682" y="5498608"/>
            <a:ext cx="228495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3746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823844" y="2480531"/>
            <a:ext cx="1456661" cy="139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77100" y="2747484"/>
            <a:ext cx="1180561" cy="112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86489" y="4120385"/>
            <a:ext cx="418909" cy="27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37960" y="4120385"/>
            <a:ext cx="437950" cy="27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2022-11-24T10:08:03Z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