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58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9440" y="3573145"/>
            <a:ext cx="5913120" cy="655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493010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052695"/>
            <a:ext cx="11520000" cy="431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5055" y="4034155"/>
            <a:ext cx="1932940" cy="116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9865" y="3255010"/>
            <a:ext cx="175895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5700" y="3905885"/>
            <a:ext cx="2185035" cy="134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0215" y="3255010"/>
            <a:ext cx="175323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2045" y="3905250"/>
            <a:ext cx="2185035" cy="1423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38665" y="3329940"/>
            <a:ext cx="17062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49665" y="3905250"/>
            <a:ext cx="2409825" cy="169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204595" y="3315970"/>
            <a:ext cx="17545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615565" y="2741930"/>
            <a:ext cx="51562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398135" y="2701925"/>
            <a:ext cx="48260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8224520" y="2825750"/>
            <a:ext cx="49022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10968355" y="2814320"/>
            <a:ext cx="70294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08550"/>
            <a:ext cx="11520000" cy="274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7774" y="2120575"/>
            <a:ext cx="428429" cy="3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5410" y="2120575"/>
            <a:ext cx="428429" cy="3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3047" y="2130119"/>
            <a:ext cx="437950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7774" y="2989035"/>
            <a:ext cx="428429" cy="3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3047" y="2998578"/>
            <a:ext cx="437950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10204" y="2989035"/>
            <a:ext cx="428429" cy="36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37322" y="1995932"/>
            <a:ext cx="437950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1371" y="2110423"/>
            <a:ext cx="352264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8776" y="1995932"/>
            <a:ext cx="437950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5570" y="1995932"/>
            <a:ext cx="418909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10" y="3465195"/>
            <a:ext cx="515620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0575" y="3332480"/>
            <a:ext cx="58166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8776" y="3446157"/>
            <a:ext cx="437950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27008" y="3455698"/>
            <a:ext cx="456991" cy="26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17970" y="4042410"/>
            <a:ext cx="221361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28925" y="4858219"/>
            <a:ext cx="4893619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60429" y="4905924"/>
            <a:ext cx="447471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74479" y="5020415"/>
            <a:ext cx="352264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507570" y="4905924"/>
            <a:ext cx="247537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50115" y="4905924"/>
            <a:ext cx="437950" cy="27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335385" y="4745355"/>
            <a:ext cx="522605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8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67206" y="3119909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18413" y="3129442"/>
            <a:ext cx="23801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3129442"/>
            <a:ext cx="23801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1735" y="3901557"/>
            <a:ext cx="257057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4842" y="3901557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41520" y="3901557"/>
            <a:ext cx="23801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69157" y="3901557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82985" y="4519930"/>
            <a:ext cx="33464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