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4" r:id="rId7"/>
    <p:sldId id="266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3930" y="3500755"/>
            <a:ext cx="5105400" cy="6477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05" y="2456815"/>
            <a:ext cx="10165080" cy="1043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40" y="476750"/>
            <a:ext cx="11520000" cy="4889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61690" y="3831396"/>
            <a:ext cx="8225851" cy="895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9015" y="-27440"/>
            <a:ext cx="11520000" cy="4478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87114" y="1801941"/>
            <a:ext cx="428429" cy="276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91643" y="1916278"/>
            <a:ext cx="352264" cy="3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29527" y="1792413"/>
            <a:ext cx="447471" cy="285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95841" y="1792413"/>
            <a:ext cx="409388" cy="285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53957" y="2954833"/>
            <a:ext cx="5426776" cy="1410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42585" y="4021972"/>
            <a:ext cx="2170710" cy="352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770" y="4364855"/>
            <a:ext cx="11520000" cy="2144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1364615" y="4939665"/>
            <a:ext cx="7493635" cy="1687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692650"/>
            <a:ext cx="11520000" cy="4223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46336" y="4038997"/>
            <a:ext cx="5417256" cy="886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2022-11-24T09:57:05Z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