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0" y="3573145"/>
            <a:ext cx="9982200" cy="739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" y="2529205"/>
            <a:ext cx="1016508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5123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82739" y="2611132"/>
            <a:ext cx="456991" cy="26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3169" y="2611132"/>
            <a:ext cx="447471" cy="26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96128" y="2601609"/>
            <a:ext cx="247537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38673" y="2601609"/>
            <a:ext cx="447471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2739" y="3468172"/>
            <a:ext cx="456991" cy="28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3169" y="3468172"/>
            <a:ext cx="447471" cy="28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05649" y="3468172"/>
            <a:ext cx="238016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238673" y="3468172"/>
            <a:ext cx="447471" cy="28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82739" y="4344258"/>
            <a:ext cx="247537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96525" y="4344258"/>
            <a:ext cx="447471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53318" y="4344258"/>
            <a:ext cx="447471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19632" y="4344258"/>
            <a:ext cx="447471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209450" y="4344258"/>
            <a:ext cx="437950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370971" y="4344258"/>
            <a:ext cx="247537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707169" y="5210821"/>
            <a:ext cx="447471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2140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6336" y="1585215"/>
            <a:ext cx="409388" cy="26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1163" y="1585215"/>
            <a:ext cx="418909" cy="26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5510" y="1585215"/>
            <a:ext cx="409388" cy="26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10336" y="1585215"/>
            <a:ext cx="409388" cy="25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6336" y="2168115"/>
            <a:ext cx="409388" cy="26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31163" y="2168115"/>
            <a:ext cx="428429" cy="26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25510" y="2168115"/>
            <a:ext cx="409388" cy="26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10336" y="2168115"/>
            <a:ext cx="418909" cy="26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564630"/>
            <a:ext cx="11520000" cy="2834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3"/>
          <p:cNvSpPr/>
          <p:nvPr/>
        </p:nvSpPr>
        <p:spPr bwMode="white">
          <a:xfrm>
            <a:off x="4179096" y="3891358"/>
            <a:ext cx="371305" cy="26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6149873" y="3891358"/>
            <a:ext cx="409388" cy="26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8111129" y="3891358"/>
            <a:ext cx="409388" cy="26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10072386" y="3891358"/>
            <a:ext cx="418909" cy="26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4188617" y="4884017"/>
            <a:ext cx="399867" cy="26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6149873" y="4884017"/>
            <a:ext cx="409388" cy="26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8101609" y="4884017"/>
            <a:ext cx="409388" cy="26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10072386" y="4884017"/>
            <a:ext cx="409388" cy="25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2485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3946" y="1590980"/>
            <a:ext cx="2542016" cy="91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852920"/>
            <a:ext cx="11520000" cy="3130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650045" y="5391771"/>
            <a:ext cx="428429" cy="26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0078" y="5391771"/>
            <a:ext cx="447471" cy="2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67235" y="5391771"/>
            <a:ext cx="409388" cy="267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56789" y="5391771"/>
            <a:ext cx="437950" cy="2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2022-11-24T09:54:55Z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