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130" y="3500755"/>
            <a:ext cx="7825740" cy="754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" y="2493010"/>
            <a:ext cx="10165080" cy="1043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7175"/>
            <a:ext cx="11520000" cy="3492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20558" y="1889583"/>
            <a:ext cx="437950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7814" y="2576564"/>
            <a:ext cx="228495" cy="257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60685" y="2923540"/>
            <a:ext cx="72263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58971" y="3129965"/>
            <a:ext cx="161851" cy="257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63169" y="3129965"/>
            <a:ext cx="380826" cy="257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501255"/>
            <a:ext cx="11520000" cy="3307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1002665" y="5361305"/>
            <a:ext cx="2094230" cy="1361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1271905" y="4869180"/>
            <a:ext cx="1824990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3863975" y="5517515"/>
            <a:ext cx="1799590" cy="127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6743700" y="5516880"/>
            <a:ext cx="1971040" cy="120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9618980" y="5516245"/>
            <a:ext cx="1999615" cy="1196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2712085" y="4364990"/>
            <a:ext cx="72263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4079875" y="4941570"/>
            <a:ext cx="186817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7"/>
          <p:cNvSpPr/>
          <p:nvPr/>
        </p:nvSpPr>
        <p:spPr bwMode="white">
          <a:xfrm>
            <a:off x="5440680" y="4320540"/>
            <a:ext cx="72263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7"/>
          <p:cNvSpPr/>
          <p:nvPr/>
        </p:nvSpPr>
        <p:spPr bwMode="white">
          <a:xfrm>
            <a:off x="6816090" y="4937125"/>
            <a:ext cx="189928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7"/>
          <p:cNvSpPr/>
          <p:nvPr/>
        </p:nvSpPr>
        <p:spPr bwMode="white">
          <a:xfrm>
            <a:off x="8328660" y="4357370"/>
            <a:ext cx="72263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7"/>
          <p:cNvSpPr/>
          <p:nvPr/>
        </p:nvSpPr>
        <p:spPr bwMode="white">
          <a:xfrm>
            <a:off x="9615170" y="4937125"/>
            <a:ext cx="2011680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7"/>
          <p:cNvSpPr/>
          <p:nvPr/>
        </p:nvSpPr>
        <p:spPr bwMode="white">
          <a:xfrm>
            <a:off x="11216640" y="4319905"/>
            <a:ext cx="72263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92650"/>
            <a:ext cx="11520000" cy="3582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76255" y="2083742"/>
            <a:ext cx="1750382" cy="438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11263" y="2102798"/>
            <a:ext cx="1875570" cy="1534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5109" y="2588895"/>
            <a:ext cx="1751527" cy="1353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2221" y="3674923"/>
            <a:ext cx="1923173" cy="266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5484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896225" y="3429000"/>
            <a:ext cx="58864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29774" y="3533347"/>
            <a:ext cx="437950" cy="276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67526" y="3533347"/>
            <a:ext cx="447471" cy="276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11465" y="5475605"/>
            <a:ext cx="574040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29774" y="5475858"/>
            <a:ext cx="447471" cy="276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77047" y="5485380"/>
            <a:ext cx="437950" cy="26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8596630" y="3573780"/>
            <a:ext cx="536575" cy="194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8659495" y="5517515"/>
            <a:ext cx="499745" cy="173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2022-11-27T09:46:20Z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