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3" r:id="rId6"/>
    <p:sldId id="265" r:id="rId7"/>
    <p:sldId id="26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4520" y="3500755"/>
            <a:ext cx="8442960" cy="8077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60" y="2456815"/>
            <a:ext cx="10165080" cy="1043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332605"/>
            <a:ext cx="11520000" cy="3787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60425" y="2813685"/>
            <a:ext cx="1363345" cy="1349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46336" y="2174106"/>
            <a:ext cx="228495" cy="257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64915" y="2813685"/>
            <a:ext cx="1447800" cy="1306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12055" y="2164565"/>
            <a:ext cx="428429" cy="267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80505" y="2813685"/>
            <a:ext cx="1548765" cy="1308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06336" y="2164565"/>
            <a:ext cx="390347" cy="257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203690" y="2813685"/>
            <a:ext cx="1955800" cy="147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053014" y="2164565"/>
            <a:ext cx="418909" cy="267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288020"/>
            <a:ext cx="11520000" cy="1840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2"/>
          <p:cNvSpPr/>
          <p:nvPr/>
        </p:nvSpPr>
        <p:spPr bwMode="white">
          <a:xfrm>
            <a:off x="8834700" y="4488289"/>
            <a:ext cx="752132" cy="333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3"/>
          <p:cNvSpPr/>
          <p:nvPr/>
        </p:nvSpPr>
        <p:spPr bwMode="white">
          <a:xfrm>
            <a:off x="3303196" y="5089097"/>
            <a:ext cx="390347" cy="333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4"/>
          <p:cNvSpPr/>
          <p:nvPr/>
        </p:nvSpPr>
        <p:spPr bwMode="white">
          <a:xfrm>
            <a:off x="8815658" y="5079560"/>
            <a:ext cx="409388" cy="343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5"/>
          <p:cNvSpPr/>
          <p:nvPr/>
        </p:nvSpPr>
        <p:spPr bwMode="white">
          <a:xfrm>
            <a:off x="2341609" y="5708978"/>
            <a:ext cx="380826" cy="267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332605"/>
            <a:ext cx="11520000" cy="3796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21048" y="2421456"/>
            <a:ext cx="2351603" cy="877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48221" y="2421456"/>
            <a:ext cx="4617520" cy="906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128635"/>
            <a:ext cx="11520000" cy="2308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7395745" y="5483461"/>
            <a:ext cx="437950" cy="276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8757199" y="5483461"/>
            <a:ext cx="428429" cy="276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9785431" y="5483461"/>
            <a:ext cx="399867" cy="276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8076465" y="5517751"/>
            <a:ext cx="437950" cy="276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20895"/>
            <a:ext cx="11520000" cy="3845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541543" y="2720163"/>
            <a:ext cx="171371" cy="267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69179" y="2720163"/>
            <a:ext cx="180892" cy="267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73245" y="2720163"/>
            <a:ext cx="238016" cy="276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10402" y="2720163"/>
            <a:ext cx="238016" cy="276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98931" y="3493075"/>
            <a:ext cx="238016" cy="276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636088" y="3502617"/>
            <a:ext cx="238016" cy="267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177774" y="3493075"/>
            <a:ext cx="247537" cy="276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014931" y="3493075"/>
            <a:ext cx="247537" cy="276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2022-11-24T09:44:53Z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