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05" y="3500755"/>
            <a:ext cx="8839200" cy="731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" y="2493010"/>
            <a:ext cx="10165080" cy="1043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469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01450" y="2488936"/>
            <a:ext cx="1494743" cy="34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6905" y="2498467"/>
            <a:ext cx="390347" cy="333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8888" y="3146563"/>
            <a:ext cx="228495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86938" y="3108440"/>
            <a:ext cx="390347" cy="343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26475" y="4271201"/>
            <a:ext cx="228495" cy="2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87401" y="4233077"/>
            <a:ext cx="399867" cy="35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91136" y="4690557"/>
            <a:ext cx="228495" cy="27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05252" y="4700088"/>
            <a:ext cx="238016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836795"/>
            <a:ext cx="11520000" cy="3134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5800" y="2599690"/>
            <a:ext cx="1446530" cy="137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92670" y="1942046"/>
            <a:ext cx="418909" cy="2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90595" y="2599690"/>
            <a:ext cx="1363345" cy="1469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7018" y="1942046"/>
            <a:ext cx="409388" cy="2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22975" y="2599690"/>
            <a:ext cx="1575435" cy="1220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81365" y="1942046"/>
            <a:ext cx="361785" cy="2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16975" y="2599690"/>
            <a:ext cx="1626870" cy="134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366191" y="1942046"/>
            <a:ext cx="428429" cy="2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836795"/>
            <a:ext cx="11520000" cy="3734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55407" y="2564904"/>
            <a:ext cx="2008859" cy="307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9043" y="2732651"/>
            <a:ext cx="1942214" cy="828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26845" y="3475750"/>
            <a:ext cx="2037421" cy="80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18740" y="4199890"/>
            <a:ext cx="1942465" cy="22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764405"/>
            <a:ext cx="11520000" cy="3853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92985" y="2996565"/>
            <a:ext cx="5064760" cy="129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2022-11-27T09:46:50Z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