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4" r:id="rId7"/>
    <p:sldId id="26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4090" y="3500755"/>
            <a:ext cx="7703820" cy="7086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60" y="2456815"/>
            <a:ext cx="10165080" cy="1043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764405"/>
            <a:ext cx="11520000" cy="4256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53913" y="2706886"/>
            <a:ext cx="228495" cy="26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42739" y="2706886"/>
            <a:ext cx="228495" cy="26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20624" y="3382946"/>
            <a:ext cx="1313851" cy="304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33748" y="4049483"/>
            <a:ext cx="428429" cy="26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175" y="256405"/>
            <a:ext cx="11520000" cy="3603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4555" y="2499995"/>
            <a:ext cx="2204085" cy="1284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91585" y="2533650"/>
            <a:ext cx="1932940" cy="1192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90665" y="2410460"/>
            <a:ext cx="1942465" cy="1315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99270" y="2533650"/>
            <a:ext cx="1875790" cy="1192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130935" y="1813560"/>
            <a:ext cx="1762760" cy="395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2533015" y="1309370"/>
            <a:ext cx="400685" cy="395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3973195" y="1813560"/>
            <a:ext cx="1716405" cy="442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5301615" y="1237615"/>
            <a:ext cx="422910" cy="395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6766560" y="1794510"/>
            <a:ext cx="1715135" cy="46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8149590" y="1286510"/>
            <a:ext cx="576580" cy="395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9498330" y="1837055"/>
            <a:ext cx="1793240" cy="395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10885805" y="1237615"/>
            <a:ext cx="866140" cy="395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16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861300"/>
            <a:ext cx="11520000" cy="2395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3"/>
          <p:cNvSpPr/>
          <p:nvPr/>
        </p:nvSpPr>
        <p:spPr bwMode="white">
          <a:xfrm>
            <a:off x="6924822" y="5636234"/>
            <a:ext cx="447471" cy="276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4"/>
          <p:cNvSpPr/>
          <p:nvPr/>
        </p:nvSpPr>
        <p:spPr bwMode="white">
          <a:xfrm>
            <a:off x="7638872" y="5626691"/>
            <a:ext cx="361785" cy="295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5"/>
          <p:cNvSpPr/>
          <p:nvPr/>
        </p:nvSpPr>
        <p:spPr bwMode="white">
          <a:xfrm>
            <a:off x="8276756" y="5645776"/>
            <a:ext cx="447471" cy="267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6"/>
          <p:cNvSpPr/>
          <p:nvPr/>
        </p:nvSpPr>
        <p:spPr bwMode="white">
          <a:xfrm>
            <a:off x="9324029" y="5636234"/>
            <a:ext cx="437950" cy="276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332605"/>
            <a:ext cx="11520000" cy="3451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380" y="3933055"/>
            <a:ext cx="11520000" cy="1898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2781594" y="4123817"/>
            <a:ext cx="923504" cy="333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5114156" y="4123817"/>
            <a:ext cx="923504" cy="333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2781594" y="4753334"/>
            <a:ext cx="923504" cy="343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5114156" y="4753334"/>
            <a:ext cx="923504" cy="343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2781594" y="5392389"/>
            <a:ext cx="923504" cy="343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8"/>
          <p:cNvSpPr/>
          <p:nvPr/>
        </p:nvSpPr>
        <p:spPr bwMode="white">
          <a:xfrm>
            <a:off x="5114156" y="5392389"/>
            <a:ext cx="923504" cy="343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2022-11-24T09:35:08Z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