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8810" y="3536950"/>
            <a:ext cx="8374380" cy="762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05" y="2493010"/>
            <a:ext cx="10165080" cy="1043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620895"/>
            <a:ext cx="11520000" cy="36154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87730" y="3044190"/>
            <a:ext cx="1327150" cy="1323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73946" y="2423828"/>
            <a:ext cx="361785" cy="257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15360" y="3044190"/>
            <a:ext cx="1462405" cy="1312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58773" y="2423828"/>
            <a:ext cx="409388" cy="257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265545" y="3044190"/>
            <a:ext cx="1362710" cy="1240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753120" y="2423828"/>
            <a:ext cx="361785" cy="257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922385" y="3044190"/>
            <a:ext cx="1418590" cy="1197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437946" y="2423828"/>
            <a:ext cx="409388" cy="257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980940"/>
            <a:ext cx="11520000" cy="39851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10130" y="4410075"/>
            <a:ext cx="396875" cy="316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16703" y="4441740"/>
            <a:ext cx="447471" cy="276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68637" y="4441740"/>
            <a:ext cx="447471" cy="276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06389" y="4441740"/>
            <a:ext cx="456991" cy="276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95811" y="4441740"/>
            <a:ext cx="447471" cy="276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909860" y="4432206"/>
            <a:ext cx="361785" cy="295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557265" y="4441740"/>
            <a:ext cx="447471" cy="276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595018" y="4441740"/>
            <a:ext cx="399867" cy="276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548505"/>
            <a:ext cx="11520000" cy="34798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714667" y="1797429"/>
            <a:ext cx="409388" cy="276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90634" y="1787896"/>
            <a:ext cx="361785" cy="295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38039" y="1797429"/>
            <a:ext cx="447471" cy="276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075791" y="1797429"/>
            <a:ext cx="437950" cy="276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76585" y="2665003"/>
            <a:ext cx="447471" cy="276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62072" y="2665003"/>
            <a:ext cx="409388" cy="286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028305" y="2674620"/>
            <a:ext cx="447675" cy="358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400155" y="3494442"/>
            <a:ext cx="428429" cy="352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764405"/>
            <a:ext cx="11520000" cy="37304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2575215" y="2815671"/>
            <a:ext cx="247537" cy="276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69562" y="2815671"/>
            <a:ext cx="171371" cy="276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334884" y="2815671"/>
            <a:ext cx="238016" cy="276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870686" y="3588473"/>
            <a:ext cx="238016" cy="276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955050" y="3588473"/>
            <a:ext cx="247537" cy="276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620835" y="3598014"/>
            <a:ext cx="247537" cy="267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2022-11-24T09:29:44Z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