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4" r:id="rId7"/>
    <p:sldId id="266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42"/>
      </p:cViewPr>
      <p:guideLst>
        <p:guide orient="horz" pos="2165"/>
        <p:guide pos="3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13460" y="2564765"/>
            <a:ext cx="10165080" cy="10439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780" y="3573145"/>
            <a:ext cx="8854440" cy="693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692650"/>
            <a:ext cx="11520000" cy="446174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2798601" y="2523107"/>
            <a:ext cx="418909" cy="2574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5664320" y="3180928"/>
            <a:ext cx="418909" cy="2574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9796286" y="3180928"/>
            <a:ext cx="418909" cy="2574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4236220" y="3762479"/>
            <a:ext cx="418909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5673840" y="3762479"/>
            <a:ext cx="228495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6921047" y="3762479"/>
            <a:ext cx="418909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8368187" y="3762479"/>
            <a:ext cx="228495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9615394" y="3762479"/>
            <a:ext cx="238016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10872121" y="3762479"/>
            <a:ext cx="238016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4" name="Rectangle 13"/>
          <p:cNvSpPr/>
          <p:nvPr/>
        </p:nvSpPr>
        <p:spPr bwMode="white">
          <a:xfrm>
            <a:off x="8358667" y="4344031"/>
            <a:ext cx="418909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5" name="Rectangle 14"/>
          <p:cNvSpPr/>
          <p:nvPr/>
        </p:nvSpPr>
        <p:spPr bwMode="white">
          <a:xfrm>
            <a:off x="9796286" y="4344031"/>
            <a:ext cx="238016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6" name="Rectangle 15"/>
          <p:cNvSpPr/>
          <p:nvPr/>
        </p:nvSpPr>
        <p:spPr bwMode="white">
          <a:xfrm>
            <a:off x="11043493" y="4344031"/>
            <a:ext cx="428429" cy="2669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8" name="Rectangle 17"/>
          <p:cNvSpPr/>
          <p:nvPr/>
        </p:nvSpPr>
        <p:spPr bwMode="white">
          <a:xfrm>
            <a:off x="1546225" y="4723130"/>
            <a:ext cx="776605" cy="5175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3480" y="188460"/>
            <a:ext cx="11520000" cy="32703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923925" y="2162175"/>
            <a:ext cx="1549400" cy="130937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508570" y="1532810"/>
            <a:ext cx="409388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669665" y="2162175"/>
            <a:ext cx="1695450" cy="11734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383810" y="1532810"/>
            <a:ext cx="418909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6854825" y="2162175"/>
            <a:ext cx="1409065" cy="125666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8249529" y="1532810"/>
            <a:ext cx="418909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9698990" y="2162175"/>
            <a:ext cx="1213485" cy="122110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11124769" y="1532810"/>
            <a:ext cx="418909" cy="2669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pic>
        <p:nvPicPr>
          <p:cNvPr id="14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3480" y="3458710"/>
            <a:ext cx="11520000" cy="277318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5" name="Rectangle 3"/>
          <p:cNvSpPr/>
          <p:nvPr/>
        </p:nvSpPr>
        <p:spPr bwMode="white">
          <a:xfrm>
            <a:off x="7954389" y="5231258"/>
            <a:ext cx="428429" cy="26683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6" name="Rectangle 4"/>
          <p:cNvSpPr/>
          <p:nvPr/>
        </p:nvSpPr>
        <p:spPr bwMode="white">
          <a:xfrm>
            <a:off x="8982620" y="5231258"/>
            <a:ext cx="399867" cy="26683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  <p:sp useBgFill="1">
        <p:nvSpPr>
          <p:cNvPr id="17" name="Rectangle 5"/>
          <p:cNvSpPr/>
          <p:nvPr/>
        </p:nvSpPr>
        <p:spPr bwMode="white">
          <a:xfrm>
            <a:off x="10010851" y="5231258"/>
            <a:ext cx="447471" cy="27636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9" grpId="0" bldLvl="0" animBg="1"/>
      <p:bldP spid="10" grpId="0" bldLvl="0" animBg="1"/>
      <p:bldP spid="12" grpId="0" bldLvl="0" animBg="1"/>
      <p:bldP spid="13" grpId="0" bldLvl="0" animBg="1"/>
      <p:bldP spid="15" grpId="0" bldLvl="0" animBg="1"/>
      <p:bldP spid="16" grpId="0" bldLvl="0" animBg="1"/>
      <p:bldP spid="1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1725" y="980940"/>
            <a:ext cx="11520000" cy="38454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1798931" y="3127918"/>
            <a:ext cx="247537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464716" y="3127918"/>
            <a:ext cx="238016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7825510" y="3127918"/>
            <a:ext cx="247537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10481774" y="3127918"/>
            <a:ext cx="247537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2503460" y="3910373"/>
            <a:ext cx="257057" cy="2671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1" name="Rectangle 10"/>
          <p:cNvSpPr/>
          <p:nvPr/>
        </p:nvSpPr>
        <p:spPr bwMode="white">
          <a:xfrm>
            <a:off x="5169245" y="3910373"/>
            <a:ext cx="247537" cy="26717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2" name="Rectangle 11"/>
          <p:cNvSpPr/>
          <p:nvPr/>
        </p:nvSpPr>
        <p:spPr bwMode="white">
          <a:xfrm>
            <a:off x="7111460" y="3900831"/>
            <a:ext cx="247537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13" name="Rectangle 12"/>
          <p:cNvSpPr/>
          <p:nvPr/>
        </p:nvSpPr>
        <p:spPr bwMode="white">
          <a:xfrm>
            <a:off x="9767725" y="3900831"/>
            <a:ext cx="238016" cy="27672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2e6956f-5f82-4df2-a6f8-726397bc33ed"/>
  <p:tag name="COMMONDATA" val="eyJoZGlkIjoiNTFhM2RhYzI2NWUwNWU0YjBjZDk5MTExNzY5ZDMyYTY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Calibri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诺</cp:lastModifiedBy>
  <cp:revision>9</cp:revision>
  <dcterms:created xsi:type="dcterms:W3CDTF">2022-11-08T02:00:00Z</dcterms:created>
  <dcterms:modified xsi:type="dcterms:W3CDTF">2022-11-24T09:28:14Z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32E827B76BE8474789FE23A5C427C54F</vt:lpwstr>
  </property>
</Properties>
</file>