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6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1518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3930" y="3536950"/>
            <a:ext cx="5067300" cy="8534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740" y="2493010"/>
            <a:ext cx="5905500" cy="10439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9335" y="908550"/>
            <a:ext cx="11520000" cy="377563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7248525" y="2853573"/>
            <a:ext cx="761652" cy="34323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9457318" y="3559121"/>
            <a:ext cx="761652" cy="34323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4620822" y="4236066"/>
            <a:ext cx="742611" cy="34323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430562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2090975" y="3337593"/>
            <a:ext cx="7821449" cy="125739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3" name="Rectangle 3">
            <a:extLst>
              <a:ext uri="{FF2B5EF4-FFF2-40B4-BE49-F238E27FC236}">
                <a16:creationId xmlns:a16="http://schemas.microsoft.com/office/drawing/2014/main" id="{A1FA51AD-26C8-2FB2-7553-917A6FB8DA9C}"/>
              </a:ext>
            </a:extLst>
          </p:cNvPr>
          <p:cNvSpPr/>
          <p:nvPr/>
        </p:nvSpPr>
        <p:spPr bwMode="white">
          <a:xfrm>
            <a:off x="9912424" y="3372711"/>
            <a:ext cx="1529750" cy="122227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424399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2138578" y="3101857"/>
            <a:ext cx="380826" cy="32426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3395305" y="3101857"/>
            <a:ext cx="380826" cy="32426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2110016" y="4685010"/>
            <a:ext cx="380826" cy="32426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3366743" y="4685010"/>
            <a:ext cx="380826" cy="32426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3480" y="836795"/>
            <a:ext cx="11520000" cy="350447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Rectangle 6"/>
          <p:cNvSpPr/>
          <p:nvPr/>
        </p:nvSpPr>
        <p:spPr bwMode="white">
          <a:xfrm>
            <a:off x="8021033" y="3417539"/>
            <a:ext cx="228495" cy="25712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b2e6956f-5f82-4df2-a6f8-726397bc33ed"/>
  <p:tag name="COMMONDATA" val="eyJoZGlkIjoiNTFhM2RhYzI2NWUwNWU0YjBjZDk5MTExNzY5ZDMyYTY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Arial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成 锵锵</cp:lastModifiedBy>
  <cp:revision>9</cp:revision>
  <dcterms:created xsi:type="dcterms:W3CDTF">2022-11-08T02:00:00Z</dcterms:created>
  <dcterms:modified xsi:type="dcterms:W3CDTF">2022-11-27T09:44:18Z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32E827B76BE8474789FE23A5C427C54F</vt:lpwstr>
  </property>
</Properties>
</file>