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60" r:id="rId4"/>
    <p:sldId id="261" r:id="rId5"/>
    <p:sldId id="262" r:id="rId6"/>
    <p:sldId id="264" r:id="rId7"/>
    <p:sldId id="266" r:id="rId8"/>
  </p:sldIdLst>
  <p:sldSz cx="12192000" cy="6858000"/>
  <p:notesSz cx="6858000" cy="9144000"/>
  <p:custDataLst>
    <p:tags r:id="rId12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600" y="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presProps" Target="presProps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2" Type="http://schemas.openxmlformats.org/officeDocument/2006/relationships/tags" Target="tags/tag1.xml"/><Relationship Id="rId11" Type="http://schemas.openxmlformats.org/officeDocument/2006/relationships/tableStyles" Target="tableStyles.xml"/><Relationship Id="rId10" Type="http://schemas.openxmlformats.org/officeDocument/2006/relationships/viewProps" Target="view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56230" y="3429000"/>
            <a:ext cx="6469380" cy="86868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8170" y="2493010"/>
            <a:ext cx="5905500" cy="10439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580" y="404360"/>
            <a:ext cx="11520000" cy="537380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3273299" y="2595806"/>
            <a:ext cx="714049" cy="3144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623249" y="2595806"/>
            <a:ext cx="361785" cy="3048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491282" y="3710586"/>
            <a:ext cx="742611" cy="3334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9928241" y="3710586"/>
            <a:ext cx="742611" cy="3430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6538885" y="4739613"/>
            <a:ext cx="371305" cy="3048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5128260" y="5329555"/>
            <a:ext cx="534670" cy="6445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2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9335" y="188460"/>
            <a:ext cx="11520000" cy="324564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764665" y="2527935"/>
            <a:ext cx="581025" cy="6102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535680" y="2429510"/>
            <a:ext cx="447675" cy="5715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675505" y="2251075"/>
            <a:ext cx="802005" cy="9531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032625" y="2395855"/>
            <a:ext cx="1720215" cy="9099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8949690" y="2212340"/>
            <a:ext cx="895350" cy="10020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10070465" y="2429510"/>
            <a:ext cx="1633855" cy="10039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13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9335" y="3204075"/>
            <a:ext cx="11520000" cy="313061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4" name="Rectangle 3"/>
          <p:cNvSpPr/>
          <p:nvPr/>
        </p:nvSpPr>
        <p:spPr bwMode="white">
          <a:xfrm>
            <a:off x="1317153" y="5886094"/>
            <a:ext cx="1113917" cy="3436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5" name="Rectangle 4"/>
          <p:cNvSpPr/>
          <p:nvPr/>
        </p:nvSpPr>
        <p:spPr bwMode="white">
          <a:xfrm>
            <a:off x="4211434" y="5886094"/>
            <a:ext cx="1104396" cy="3436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6" name="Rectangle 5"/>
          <p:cNvSpPr/>
          <p:nvPr/>
        </p:nvSpPr>
        <p:spPr bwMode="white">
          <a:xfrm>
            <a:off x="7096194" y="5886094"/>
            <a:ext cx="1113917" cy="3436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7" name="Rectangle 6"/>
          <p:cNvSpPr/>
          <p:nvPr/>
        </p:nvSpPr>
        <p:spPr bwMode="white">
          <a:xfrm>
            <a:off x="10009516" y="5895638"/>
            <a:ext cx="742611" cy="3340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8" grpId="0" bldLvl="0" animBg="1"/>
      <p:bldP spid="9" grpId="0" bldLvl="0" animBg="1"/>
      <p:bldP spid="12" grpId="0" bldLvl="0" animBg="1"/>
      <p:bldP spid="14" grpId="0" bldLvl="0" animBg="1"/>
      <p:bldP spid="15" grpId="0" bldLvl="0" animBg="1"/>
      <p:bldP spid="16" grpId="0" bldLvl="0" animBg="1"/>
      <p:bldP spid="17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82904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6"/>
          <p:cNvSpPr/>
          <p:nvPr/>
        </p:nvSpPr>
        <p:spPr bwMode="white">
          <a:xfrm>
            <a:off x="6556165" y="3185021"/>
            <a:ext cx="228495" cy="2666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556165" y="3889870"/>
            <a:ext cx="228495" cy="2571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6546644" y="4594719"/>
            <a:ext cx="238016" cy="2571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p="http://schemas.openxmlformats.org/presentationml/2006/main">
  <p:tag name="KSO_WPP_MARK_KEY" val="b2e6956f-5f82-4df2-a6f8-726397bc33ed"/>
  <p:tag name="COMMONDATA" val="eyJoZGlkIjoiNTFhM2RhYzI2NWUwNWU0YjBjZDk5MTExNzY5ZDMyYTY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3" baseType="lpstr">
      <vt:lpstr>Arial</vt:lpstr>
      <vt:lpstr>宋体</vt:lpstr>
      <vt:lpstr>Wingdings</vt:lpstr>
      <vt:lpstr>微软雅黑</vt:lpstr>
      <vt:lpstr>Calibri</vt:lpstr>
      <vt:lpstr>Arial Unicode MS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诺</cp:lastModifiedBy>
  <cp:revision>8</cp:revision>
  <dcterms:created xsi:type="dcterms:W3CDTF">2022-11-08T02:00:00Z</dcterms:created>
  <dcterms:modified xsi:type="dcterms:W3CDTF">2022-11-24T09:17:15Z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32E827B76BE8474789FE23A5C427C54F</vt:lpwstr>
  </property>
</Properties>
</file>