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9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8630" y="2529205"/>
            <a:ext cx="5905500" cy="10439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3573145"/>
            <a:ext cx="750570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4613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30356" y="2444324"/>
            <a:ext cx="780694" cy="333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0869" y="2472922"/>
            <a:ext cx="228495" cy="26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83348" y="3187863"/>
            <a:ext cx="752132" cy="343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53332" y="3225993"/>
            <a:ext cx="247537" cy="25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58852" y="3931401"/>
            <a:ext cx="752132" cy="343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24930" y="3853815"/>
            <a:ext cx="352425" cy="37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73827" y="4674940"/>
            <a:ext cx="761652" cy="352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53332" y="4713070"/>
            <a:ext cx="247537" cy="25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1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03173" y="2966016"/>
            <a:ext cx="875900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83537" y="2966016"/>
            <a:ext cx="847338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260850"/>
            <a:ext cx="11520000" cy="4511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0665" y="2519680"/>
            <a:ext cx="2351405" cy="150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5170" y="2683269"/>
            <a:ext cx="1399537" cy="134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7666" y="2997993"/>
            <a:ext cx="2361123" cy="102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293100"/>
            <a:ext cx="11520000" cy="1984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6"/>
          <p:cNvSpPr/>
          <p:nvPr/>
        </p:nvSpPr>
        <p:spPr bwMode="white">
          <a:xfrm>
            <a:off x="4395401" y="5733672"/>
            <a:ext cx="247537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7451534" y="5743213"/>
            <a:ext cx="228495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2022-11-24T09:14:51Z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