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4" r:id="rId7"/>
    <p:sldId id="267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5640" y="3500755"/>
            <a:ext cx="5852160" cy="7010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890" y="2555875"/>
            <a:ext cx="10142220" cy="944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908550"/>
            <a:ext cx="11520000" cy="3685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77154" y="2841639"/>
            <a:ext cx="409388" cy="257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61980" y="2841639"/>
            <a:ext cx="418909" cy="257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65848" y="2841639"/>
            <a:ext cx="409388" cy="257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31567" y="2841639"/>
            <a:ext cx="409388" cy="257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67633" y="3460609"/>
            <a:ext cx="409388" cy="257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671501" y="3460609"/>
            <a:ext cx="409388" cy="257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356327" y="3460609"/>
            <a:ext cx="418909" cy="257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050674" y="3460609"/>
            <a:ext cx="409388" cy="257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977154" y="4070056"/>
            <a:ext cx="418909" cy="266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671501" y="4070056"/>
            <a:ext cx="409388" cy="266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537220" y="4070056"/>
            <a:ext cx="409388" cy="266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222046" y="4070056"/>
            <a:ext cx="428429" cy="266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233545"/>
            <a:ext cx="11520000" cy="34839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74965" y="3042285"/>
            <a:ext cx="419735" cy="263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85775" y="1875290"/>
            <a:ext cx="437950" cy="276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390304" y="1856200"/>
            <a:ext cx="361785" cy="305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132915" y="1875290"/>
            <a:ext cx="247537" cy="276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075461" y="1875290"/>
            <a:ext cx="437950" cy="276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304948" y="3049329"/>
            <a:ext cx="456991" cy="276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761610" y="3049329"/>
            <a:ext cx="247537" cy="276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704155" y="3049329"/>
            <a:ext cx="437950" cy="276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7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3717155"/>
            <a:ext cx="11520000" cy="27937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Rectangle 3"/>
          <p:cNvSpPr/>
          <p:nvPr/>
        </p:nvSpPr>
        <p:spPr bwMode="white">
          <a:xfrm>
            <a:off x="4558588" y="5910180"/>
            <a:ext cx="437950" cy="276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4"/>
          <p:cNvSpPr/>
          <p:nvPr/>
        </p:nvSpPr>
        <p:spPr bwMode="white">
          <a:xfrm>
            <a:off x="5263117" y="5900645"/>
            <a:ext cx="371305" cy="295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5"/>
          <p:cNvSpPr/>
          <p:nvPr/>
        </p:nvSpPr>
        <p:spPr bwMode="white">
          <a:xfrm>
            <a:off x="5910522" y="5910180"/>
            <a:ext cx="447471" cy="276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6"/>
          <p:cNvSpPr/>
          <p:nvPr/>
        </p:nvSpPr>
        <p:spPr bwMode="white">
          <a:xfrm>
            <a:off x="6938753" y="5919714"/>
            <a:ext cx="456991" cy="266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4" grpId="0" bldLvl="0" animBg="1"/>
      <p:bldP spid="15" grpId="0" bldLvl="0" animBg="1"/>
      <p:bldP spid="16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188460"/>
            <a:ext cx="11520000" cy="38536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9915" y="3954010"/>
            <a:ext cx="11520000" cy="2062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1271832" y="4221361"/>
            <a:ext cx="7064330" cy="1575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2022-11-24T09:11:44Z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