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740" y="3500755"/>
            <a:ext cx="6446520" cy="7239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890" y="2555875"/>
            <a:ext cx="10142220" cy="9448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70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109355" y="3242400"/>
            <a:ext cx="418909" cy="26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32595" y="3242400"/>
            <a:ext cx="428429" cy="26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65355" y="3242400"/>
            <a:ext cx="418909" cy="26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79074" y="3242400"/>
            <a:ext cx="409388" cy="257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18876" y="4242629"/>
            <a:ext cx="409388" cy="26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42115" y="4252155"/>
            <a:ext cx="399867" cy="257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65355" y="4242629"/>
            <a:ext cx="409388" cy="26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279074" y="4242629"/>
            <a:ext cx="418909" cy="26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116705"/>
            <a:ext cx="11520000" cy="4695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65708" y="2877607"/>
            <a:ext cx="4531834" cy="377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4869045"/>
            <a:ext cx="11520000" cy="1729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2921964" y="5595304"/>
            <a:ext cx="5959933" cy="917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" name="Rectangle 3">
            <a:extLst>
              <a:ext uri="{FF2B5EF4-FFF2-40B4-BE49-F238E27FC236}">
                <a16:creationId xmlns:a16="http://schemas.microsoft.com/office/drawing/2014/main" id="{9A49210D-7897-2117-FBB2-D5975CB574C6}"/>
              </a:ext>
            </a:extLst>
          </p:cNvPr>
          <p:cNvSpPr/>
          <p:nvPr/>
        </p:nvSpPr>
        <p:spPr bwMode="white">
          <a:xfrm>
            <a:off x="1573296" y="3546728"/>
            <a:ext cx="497876" cy="526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78AFCABD-A552-6C25-91A0-7C2D1E5D755F}"/>
              </a:ext>
            </a:extLst>
          </p:cNvPr>
          <p:cNvSpPr/>
          <p:nvPr/>
        </p:nvSpPr>
        <p:spPr bwMode="white">
          <a:xfrm>
            <a:off x="2279576" y="3630548"/>
            <a:ext cx="432048" cy="377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DA6E984D-8FE9-01F8-C03D-04CF1237E584}"/>
              </a:ext>
            </a:extLst>
          </p:cNvPr>
          <p:cNvSpPr/>
          <p:nvPr/>
        </p:nvSpPr>
        <p:spPr bwMode="white">
          <a:xfrm>
            <a:off x="2936152" y="3544468"/>
            <a:ext cx="497876" cy="526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B49AE03D-3C94-1342-E157-DA42F6AAFE48}"/>
              </a:ext>
            </a:extLst>
          </p:cNvPr>
          <p:cNvSpPr/>
          <p:nvPr/>
        </p:nvSpPr>
        <p:spPr bwMode="white">
          <a:xfrm>
            <a:off x="3957723" y="3540472"/>
            <a:ext cx="497876" cy="526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>
            <a:extLst>
              <a:ext uri="{FF2B5EF4-FFF2-40B4-BE49-F238E27FC236}">
                <a16:creationId xmlns:a16="http://schemas.microsoft.com/office/drawing/2014/main" id="{838E6B6B-3C95-A8D4-A493-737D1D121233}"/>
              </a:ext>
            </a:extLst>
          </p:cNvPr>
          <p:cNvSpPr/>
          <p:nvPr/>
        </p:nvSpPr>
        <p:spPr bwMode="white">
          <a:xfrm>
            <a:off x="4822703" y="3555999"/>
            <a:ext cx="497876" cy="526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>
            <a:extLst>
              <a:ext uri="{FF2B5EF4-FFF2-40B4-BE49-F238E27FC236}">
                <a16:creationId xmlns:a16="http://schemas.microsoft.com/office/drawing/2014/main" id="{C1CED6A7-147D-240D-CEB2-607878F23C05}"/>
              </a:ext>
            </a:extLst>
          </p:cNvPr>
          <p:cNvSpPr/>
          <p:nvPr/>
        </p:nvSpPr>
        <p:spPr bwMode="white">
          <a:xfrm>
            <a:off x="1253235" y="4292440"/>
            <a:ext cx="2704488" cy="526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>
            <a:extLst>
              <a:ext uri="{FF2B5EF4-FFF2-40B4-BE49-F238E27FC236}">
                <a16:creationId xmlns:a16="http://schemas.microsoft.com/office/drawing/2014/main" id="{F570AE64-7E75-7F84-972B-E2D375303D50}"/>
              </a:ext>
            </a:extLst>
          </p:cNvPr>
          <p:cNvSpPr/>
          <p:nvPr/>
        </p:nvSpPr>
        <p:spPr bwMode="white">
          <a:xfrm>
            <a:off x="7115151" y="2877607"/>
            <a:ext cx="3949401" cy="377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3">
            <a:extLst>
              <a:ext uri="{FF2B5EF4-FFF2-40B4-BE49-F238E27FC236}">
                <a16:creationId xmlns:a16="http://schemas.microsoft.com/office/drawing/2014/main" id="{1AB812EB-7629-48CC-D380-5F5DBB4201ED}"/>
              </a:ext>
            </a:extLst>
          </p:cNvPr>
          <p:cNvSpPr/>
          <p:nvPr/>
        </p:nvSpPr>
        <p:spPr bwMode="white">
          <a:xfrm>
            <a:off x="7222739" y="3546728"/>
            <a:ext cx="497876" cy="526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3">
            <a:extLst>
              <a:ext uri="{FF2B5EF4-FFF2-40B4-BE49-F238E27FC236}">
                <a16:creationId xmlns:a16="http://schemas.microsoft.com/office/drawing/2014/main" id="{37A91E13-E816-7733-06F0-8DC9436A63C4}"/>
              </a:ext>
            </a:extLst>
          </p:cNvPr>
          <p:cNvSpPr/>
          <p:nvPr/>
        </p:nvSpPr>
        <p:spPr bwMode="white">
          <a:xfrm>
            <a:off x="7929019" y="3630548"/>
            <a:ext cx="432048" cy="377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3">
            <a:extLst>
              <a:ext uri="{FF2B5EF4-FFF2-40B4-BE49-F238E27FC236}">
                <a16:creationId xmlns:a16="http://schemas.microsoft.com/office/drawing/2014/main" id="{1A1B41C8-E0C5-ADA4-B5D7-F04EA5B6F000}"/>
              </a:ext>
            </a:extLst>
          </p:cNvPr>
          <p:cNvSpPr/>
          <p:nvPr/>
        </p:nvSpPr>
        <p:spPr bwMode="white">
          <a:xfrm>
            <a:off x="8585595" y="3544468"/>
            <a:ext cx="497876" cy="526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3">
            <a:extLst>
              <a:ext uri="{FF2B5EF4-FFF2-40B4-BE49-F238E27FC236}">
                <a16:creationId xmlns:a16="http://schemas.microsoft.com/office/drawing/2014/main" id="{4F62A770-1F57-8EBD-3D8A-FF85EE4F8672}"/>
              </a:ext>
            </a:extLst>
          </p:cNvPr>
          <p:cNvSpPr/>
          <p:nvPr/>
        </p:nvSpPr>
        <p:spPr bwMode="white">
          <a:xfrm>
            <a:off x="9607166" y="3540472"/>
            <a:ext cx="497876" cy="526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3">
            <a:extLst>
              <a:ext uri="{FF2B5EF4-FFF2-40B4-BE49-F238E27FC236}">
                <a16:creationId xmlns:a16="http://schemas.microsoft.com/office/drawing/2014/main" id="{9969A913-D3B4-FA72-46E9-28757E1B923F}"/>
              </a:ext>
            </a:extLst>
          </p:cNvPr>
          <p:cNvSpPr/>
          <p:nvPr/>
        </p:nvSpPr>
        <p:spPr bwMode="white">
          <a:xfrm>
            <a:off x="10472146" y="3555999"/>
            <a:ext cx="497876" cy="526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3">
            <a:extLst>
              <a:ext uri="{FF2B5EF4-FFF2-40B4-BE49-F238E27FC236}">
                <a16:creationId xmlns:a16="http://schemas.microsoft.com/office/drawing/2014/main" id="{CCBA765B-7022-F248-A8CE-2A8BD48BE3ED}"/>
              </a:ext>
            </a:extLst>
          </p:cNvPr>
          <p:cNvSpPr/>
          <p:nvPr/>
        </p:nvSpPr>
        <p:spPr bwMode="white">
          <a:xfrm>
            <a:off x="6902678" y="4292440"/>
            <a:ext cx="2704488" cy="526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bldLvl="0" animBg="1"/>
      <p:bldP spid="3" grpId="0" bldLvl="0" animBg="1"/>
      <p:bldP spid="6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332605"/>
            <a:ext cx="11520000" cy="3085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33650" y="2765425"/>
            <a:ext cx="417195" cy="300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84617" y="1922929"/>
            <a:ext cx="437950" cy="276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98667" y="2037204"/>
            <a:ext cx="352264" cy="38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31758" y="1922929"/>
            <a:ext cx="247537" cy="276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74303" y="1922929"/>
            <a:ext cx="437950" cy="266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75096" y="2799037"/>
            <a:ext cx="437950" cy="266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36551" y="2789514"/>
            <a:ext cx="437950" cy="276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83824" y="2789514"/>
            <a:ext cx="428429" cy="276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3573010"/>
            <a:ext cx="11520000" cy="2637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3"/>
          <p:cNvSpPr/>
          <p:nvPr/>
        </p:nvSpPr>
        <p:spPr bwMode="white">
          <a:xfrm>
            <a:off x="1170305" y="5067300"/>
            <a:ext cx="6694170" cy="981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2022-11-27T09:40:19Z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