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440" y="3429000"/>
            <a:ext cx="6675120" cy="7467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0" y="2555875"/>
            <a:ext cx="10142220" cy="944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253230"/>
            <a:ext cx="11520000" cy="3319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16571" y="2218280"/>
            <a:ext cx="399867" cy="27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9150" y="2218280"/>
            <a:ext cx="399867" cy="27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61728" y="2208741"/>
            <a:ext cx="399867" cy="286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45133" y="3086337"/>
            <a:ext cx="399867" cy="27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67705" y="3086100"/>
            <a:ext cx="342900" cy="294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90075" y="3147060"/>
            <a:ext cx="352425" cy="233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573010"/>
            <a:ext cx="11520000" cy="2711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1769034" y="4871501"/>
            <a:ext cx="399867" cy="27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4739480" y="4871501"/>
            <a:ext cx="447471" cy="27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8462059" y="4881048"/>
            <a:ext cx="447471" cy="267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1016902" y="5749892"/>
            <a:ext cx="447471" cy="27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5463051" y="5749892"/>
            <a:ext cx="437950" cy="27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9185629" y="5749892"/>
            <a:ext cx="437950" cy="27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895"/>
            <a:ext cx="11520000" cy="3820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4403" y="3860499"/>
            <a:ext cx="437950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6337" y="3860499"/>
            <a:ext cx="447471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2651" y="3860499"/>
            <a:ext cx="409388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6932" y="3870027"/>
            <a:ext cx="437950" cy="26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18866" y="3860499"/>
            <a:ext cx="447471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61345" y="3870027"/>
            <a:ext cx="238016" cy="26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2430678" y="3865579"/>
            <a:ext cx="437950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7728585" y="3860499"/>
            <a:ext cx="409388" cy="276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60850"/>
            <a:ext cx="11520000" cy="4104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924822" y="3460496"/>
            <a:ext cx="437950" cy="27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76756" y="3460496"/>
            <a:ext cx="447471" cy="27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14508" y="3460496"/>
            <a:ext cx="437950" cy="27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7600848" y="3473784"/>
            <a:ext cx="437950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4509000"/>
            <a:ext cx="11520000" cy="1857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9080497" y="4632800"/>
            <a:ext cx="2522975" cy="352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2263703" y="5223232"/>
            <a:ext cx="4522314" cy="34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8509257" y="5223232"/>
            <a:ext cx="2370644" cy="352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2625489" y="5804141"/>
            <a:ext cx="3798743" cy="34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8509257" y="5813664"/>
            <a:ext cx="2370644" cy="34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2022-11-27T09:40:40Z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