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5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2740" y="3500755"/>
            <a:ext cx="6446520" cy="693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0" y="2555875"/>
            <a:ext cx="10142220" cy="94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11520000" cy="2925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98719" y="2372884"/>
            <a:ext cx="409388" cy="2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31017" y="2372884"/>
            <a:ext cx="409388" cy="2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25099" y="2372884"/>
            <a:ext cx="409388" cy="2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84670" y="2954111"/>
            <a:ext cx="409388" cy="2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22025" y="2954111"/>
            <a:ext cx="409388" cy="2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39350" y="2870835"/>
            <a:ext cx="481965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401560"/>
            <a:ext cx="11520000" cy="2990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2332088" y="4344559"/>
            <a:ext cx="437950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3036617" y="4335034"/>
            <a:ext cx="371305" cy="295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3779229" y="4344559"/>
            <a:ext cx="247537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4721774" y="4344559"/>
            <a:ext cx="447471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2332088" y="5801921"/>
            <a:ext cx="428429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3046138" y="5916224"/>
            <a:ext cx="352264" cy="38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3779229" y="5801921"/>
            <a:ext cx="247537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4750336" y="5801921"/>
            <a:ext cx="428429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3504" y="3928880"/>
            <a:ext cx="4608000" cy="1514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3983" y="3928880"/>
            <a:ext cx="4598479" cy="1495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1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000" y="1775848"/>
            <a:ext cx="5598148" cy="1525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32000" y="2948306"/>
            <a:ext cx="2161190" cy="35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8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14295" y="3205480"/>
            <a:ext cx="5950585" cy="161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2022-11-24T08:59:47Z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